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21" r:id="rId4"/>
  </p:sldMasterIdLst>
  <p:notesMasterIdLst>
    <p:notesMasterId r:id="rId18"/>
  </p:notesMasterIdLst>
  <p:sldIdLst>
    <p:sldId id="256" r:id="rId5"/>
    <p:sldId id="258" r:id="rId6"/>
    <p:sldId id="288" r:id="rId7"/>
    <p:sldId id="289" r:id="rId8"/>
    <p:sldId id="287" r:id="rId9"/>
    <p:sldId id="281" r:id="rId10"/>
    <p:sldId id="282" r:id="rId11"/>
    <p:sldId id="292" r:id="rId12"/>
    <p:sldId id="283" r:id="rId13"/>
    <p:sldId id="290" r:id="rId14"/>
    <p:sldId id="291" r:id="rId15"/>
    <p:sldId id="262" r:id="rId16"/>
    <p:sldId id="286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000000-0000-0000-0000-000000000000}" v="2" dt="2021-05-19T19:17:36.810"/>
    <p1510:client id="{083FF58C-06DA-4CC0-8AFC-286CCFB2C2A2}" v="8" dt="2021-01-25T23:05:25.449"/>
    <p1510:client id="{0D4A46AA-4E1F-D1B7-96CC-D5B199094DB9}" v="621" dt="2021-01-22T03:30:11.388"/>
    <p1510:client id="{12113CE5-A686-4054-834C-9CDBDD1034B7}" v="1548" dt="2021-01-21T18:40:24.908"/>
    <p1510:client id="{13F9B56A-0807-C3CA-4CE3-F67D109B5555}" v="9" dt="2021-01-21T17:16:47.479"/>
    <p1510:client id="{1A7CD762-08CA-9E31-537C-9A9FDE79EB6D}" v="9" dt="2021-05-21T17:10:04.496"/>
    <p1510:client id="{27A700E8-B172-27B3-627E-B92F0AE070CF}" v="1" dt="2021-05-18T17:08:24.904"/>
    <p1510:client id="{33136F0A-228B-40C9-8636-FA7DCF5E3A1B}" v="54" dt="2021-05-20T22:29:36.446"/>
    <p1510:client id="{3CAD40B8-FC3E-2C96-A1B2-8BD1136A56E1}" v="8" dt="2021-05-18T17:14:28.894"/>
    <p1510:client id="{3EFAB22E-1BA1-3BA3-AD40-660A6A4AB8C1}" v="38" dt="2021-05-21T17:33:00.516"/>
    <p1510:client id="{45361B4F-0728-41F5-8B05-641AB9A5445F}" v="1" dt="2021-02-09T16:29:15.365"/>
    <p1510:client id="{519659F4-649A-EAFA-1530-EE937A0FCA06}" v="597" dt="2021-05-18T17:15:19.608"/>
    <p1510:client id="{5FFEB5E5-D1AA-6D77-8E93-45C2C243F952}" v="908" dt="2021-01-21T06:38:13.396"/>
    <p1510:client id="{60C459FD-F877-C417-904F-AF3AF5C37FEF}" v="108" dt="2021-05-19T15:24:24.886"/>
    <p1510:client id="{65ABC49F-D06B-C000-1455-BA87A3D22E2B}" v="129" dt="2021-05-04T18:18:23.067"/>
    <p1510:client id="{8BB4D647-ACA2-4F0D-B0E8-773C73A92393}" v="291" dt="2021-05-20T22:26:14.424"/>
    <p1510:client id="{911A5C02-874D-6A6D-2EEE-8E72A1D041E9}" v="41" dt="2021-05-21T17:53:47.656"/>
    <p1510:client id="{9DDC726E-83DC-E871-70B9-C405F8CC0DE5}" v="3" dt="2021-05-21T15:11:49.554"/>
    <p1510:client id="{A42DC87F-B33B-4D04-809B-57685C700CF3}" v="46" dt="2021-01-20T23:37:29.608"/>
    <p1510:client id="{A8304A22-C0C1-429C-8CDE-F944413B72EA}" v="38" dt="2021-05-07T21:01:00.422"/>
    <p1510:client id="{B346201B-18DF-FD5D-1192-F2EC33D51DB7}" v="41" dt="2021-05-21T18:15:56.683"/>
    <p1510:client id="{B720D227-763E-7B2C-D990-D0A85D3BC26B}" v="400" dt="2021-01-21T19:22:45.939"/>
    <p1510:client id="{C5998B5C-54EA-2BF8-2A37-F5CCCBED72D5}" v="1507" dt="2021-05-19T21:18:47.587"/>
    <p1510:client id="{C98EC79F-4069-C000-0ABE-7331516B2324}" v="617" dt="2021-05-13T17:41:10.945"/>
    <p1510:client id="{CB91D2FC-BF35-D600-D699-BFAC1CBE7676}" v="101" dt="2021-05-18T18:38:51.385"/>
    <p1510:client id="{CBE0C79F-D095-C000-1455-B4450A72A102}" v="14" dt="2021-05-14T17:19:13.607"/>
    <p1510:client id="{DCC9E015-D5A9-B08F-FB7D-0E654074DAB8}" v="704" dt="2021-05-21T18:08:07.535"/>
    <p1510:client id="{DDD10B1B-53A5-4394-AB5E-0CF18F732385}" v="78" dt="2021-01-27T00:22:53.204"/>
    <p1510:client id="{EA50C79F-7023-C000-0799-B084E3360759}" v="577" dt="2021-05-13T00:08:22.586"/>
    <p1510:client id="{EB239E53-05AA-F4BF-E128-04EC4D24594C}" v="166" dt="2021-05-21T18:03:31.874"/>
    <p1510:client id="{F3BD146E-31D8-27E6-CD6A-922FABFF647F}" v="68" dt="2021-01-20T19:36:28.4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uatok, Alex" userId="S::acuatok@palomar.edu::c49c9796-0870-4fc8-9909-cf84e459760c" providerId="AD" clId="Web-{C98EC79F-4069-C000-0ABE-7331516B2324}"/>
    <pc:docChg chg="addSld delSld modSld sldOrd">
      <pc:chgData name="Cuatok, Alex" userId="S::acuatok@palomar.edu::c49c9796-0870-4fc8-9909-cf84e459760c" providerId="AD" clId="Web-{C98EC79F-4069-C000-0ABE-7331516B2324}" dt="2021-05-13T17:41:10.945" v="611" actId="20577"/>
      <pc:docMkLst>
        <pc:docMk/>
      </pc:docMkLst>
      <pc:sldChg chg="addSp delSp modSp">
        <pc:chgData name="Cuatok, Alex" userId="S::acuatok@palomar.edu::c49c9796-0870-4fc8-9909-cf84e459760c" providerId="AD" clId="Web-{C98EC79F-4069-C000-0ABE-7331516B2324}" dt="2021-05-13T17:37:09.587" v="475" actId="20577"/>
        <pc:sldMkLst>
          <pc:docMk/>
          <pc:sldMk cId="3647442557" sldId="281"/>
        </pc:sldMkLst>
        <pc:spChg chg="add del mod">
          <ac:chgData name="Cuatok, Alex" userId="S::acuatok@palomar.edu::c49c9796-0870-4fc8-9909-cf84e459760c" providerId="AD" clId="Web-{C98EC79F-4069-C000-0ABE-7331516B2324}" dt="2021-05-13T17:26:11.002" v="32"/>
          <ac:spMkLst>
            <pc:docMk/>
            <pc:sldMk cId="3647442557" sldId="281"/>
            <ac:spMk id="2" creationId="{0EB80C13-C273-472C-AA5A-5271FEB38EF4}"/>
          </ac:spMkLst>
        </pc:spChg>
        <pc:spChg chg="mod">
          <ac:chgData name="Cuatok, Alex" userId="S::acuatok@palomar.edu::c49c9796-0870-4fc8-9909-cf84e459760c" providerId="AD" clId="Web-{C98EC79F-4069-C000-0ABE-7331516B2324}" dt="2021-05-13T17:37:09.587" v="475" actId="20577"/>
          <ac:spMkLst>
            <pc:docMk/>
            <pc:sldMk cId="3647442557" sldId="281"/>
            <ac:spMk id="3" creationId="{D2B6CF60-DCBD-4CAC-9809-CF3957ED8A91}"/>
          </ac:spMkLst>
        </pc:spChg>
      </pc:sldChg>
      <pc:sldChg chg="modSp add ord replId">
        <pc:chgData name="Cuatok, Alex" userId="S::acuatok@palomar.edu::c49c9796-0870-4fc8-9909-cf84e459760c" providerId="AD" clId="Web-{C98EC79F-4069-C000-0ABE-7331516B2324}" dt="2021-05-13T17:38:49.499" v="516" actId="20577"/>
        <pc:sldMkLst>
          <pc:docMk/>
          <pc:sldMk cId="594678115" sldId="287"/>
        </pc:sldMkLst>
        <pc:spChg chg="mod">
          <ac:chgData name="Cuatok, Alex" userId="S::acuatok@palomar.edu::c49c9796-0870-4fc8-9909-cf84e459760c" providerId="AD" clId="Web-{C98EC79F-4069-C000-0ABE-7331516B2324}" dt="2021-05-13T17:38:49.499" v="516" actId="20577"/>
          <ac:spMkLst>
            <pc:docMk/>
            <pc:sldMk cId="594678115" sldId="287"/>
            <ac:spMk id="3" creationId="{D2B6CF60-DCBD-4CAC-9809-CF3957ED8A91}"/>
          </ac:spMkLst>
        </pc:spChg>
      </pc:sldChg>
      <pc:sldChg chg="new del ord">
        <pc:chgData name="Cuatok, Alex" userId="S::acuatok@palomar.edu::c49c9796-0870-4fc8-9909-cf84e459760c" providerId="AD" clId="Web-{C98EC79F-4069-C000-0ABE-7331516B2324}" dt="2021-05-13T17:26:19.705" v="34"/>
        <pc:sldMkLst>
          <pc:docMk/>
          <pc:sldMk cId="4160574159" sldId="287"/>
        </pc:sldMkLst>
      </pc:sldChg>
      <pc:sldChg chg="modSp add replId">
        <pc:chgData name="Cuatok, Alex" userId="S::acuatok@palomar.edu::c49c9796-0870-4fc8-9909-cf84e459760c" providerId="AD" clId="Web-{C98EC79F-4069-C000-0ABE-7331516B2324}" dt="2021-05-13T17:41:10.945" v="611" actId="20577"/>
        <pc:sldMkLst>
          <pc:docMk/>
          <pc:sldMk cId="807235268" sldId="288"/>
        </pc:sldMkLst>
        <pc:spChg chg="mod">
          <ac:chgData name="Cuatok, Alex" userId="S::acuatok@palomar.edu::c49c9796-0870-4fc8-9909-cf84e459760c" providerId="AD" clId="Web-{C98EC79F-4069-C000-0ABE-7331516B2324}" dt="2021-05-13T17:41:10.945" v="611" actId="20577"/>
          <ac:spMkLst>
            <pc:docMk/>
            <pc:sldMk cId="807235268" sldId="288"/>
            <ac:spMk id="3" creationId="{D2B6CF60-DCBD-4CAC-9809-CF3957ED8A91}"/>
          </ac:spMkLst>
        </pc:spChg>
      </pc:sldChg>
      <pc:sldChg chg="modSp add ord replId">
        <pc:chgData name="Cuatok, Alex" userId="S::acuatok@palomar.edu::c49c9796-0870-4fc8-9909-cf84e459760c" providerId="AD" clId="Web-{C98EC79F-4069-C000-0ABE-7331516B2324}" dt="2021-05-13T17:40:07.801" v="566" actId="20577"/>
        <pc:sldMkLst>
          <pc:docMk/>
          <pc:sldMk cId="430927689" sldId="289"/>
        </pc:sldMkLst>
        <pc:spChg chg="mod">
          <ac:chgData name="Cuatok, Alex" userId="S::acuatok@palomar.edu::c49c9796-0870-4fc8-9909-cf84e459760c" providerId="AD" clId="Web-{C98EC79F-4069-C000-0ABE-7331516B2324}" dt="2021-05-13T17:40:07.801" v="566" actId="20577"/>
          <ac:spMkLst>
            <pc:docMk/>
            <pc:sldMk cId="430927689" sldId="289"/>
            <ac:spMk id="3" creationId="{D2B6CF60-DCBD-4CAC-9809-CF3957ED8A91}"/>
          </ac:spMkLst>
        </pc:spChg>
      </pc:sldChg>
    </pc:docChg>
  </pc:docChgLst>
  <pc:docChgLst>
    <pc:chgData name="De La Torre, Maria (Victoria)" userId="S::mdelatorre@palomar.edu::3eed7fa0-1d85-4f8e-a6fd-d3a53b0fb817" providerId="AD" clId="Web-{EA50C79F-7023-C000-0799-B084E3360759}"/>
    <pc:docChg chg="addSld delSld modSld sldOrd addMainMaster delMainMaster">
      <pc:chgData name="De La Torre, Maria (Victoria)" userId="S::mdelatorre@palomar.edu::3eed7fa0-1d85-4f8e-a6fd-d3a53b0fb817" providerId="AD" clId="Web-{EA50C79F-7023-C000-0799-B084E3360759}" dt="2021-05-13T00:08:22.586" v="367"/>
      <pc:docMkLst>
        <pc:docMk/>
      </pc:docMkLst>
      <pc:sldChg chg="addSp delSp modSp mod setBg modClrScheme chgLayout">
        <pc:chgData name="De La Torre, Maria (Victoria)" userId="S::mdelatorre@palomar.edu::3eed7fa0-1d85-4f8e-a6fd-d3a53b0fb817" providerId="AD" clId="Web-{EA50C79F-7023-C000-0799-B084E3360759}" dt="2021-05-12T23:34:47.459" v="182" actId="14100"/>
        <pc:sldMkLst>
          <pc:docMk/>
          <pc:sldMk cId="0" sldId="256"/>
        </pc:sldMkLst>
        <pc:spChg chg="add del mod ord">
          <ac:chgData name="De La Torre, Maria (Victoria)" userId="S::mdelatorre@palomar.edu::3eed7fa0-1d85-4f8e-a6fd-d3a53b0fb817" providerId="AD" clId="Web-{EA50C79F-7023-C000-0799-B084E3360759}" dt="2021-05-12T23:22:46.575" v="18"/>
          <ac:spMkLst>
            <pc:docMk/>
            <pc:sldMk cId="0" sldId="256"/>
            <ac:spMk id="72" creationId="{00000000-0000-0000-0000-000000000000}"/>
          </ac:spMkLst>
        </pc:spChg>
        <pc:spChg chg="add mod">
          <ac:chgData name="De La Torre, Maria (Victoria)" userId="S::mdelatorre@palomar.edu::3eed7fa0-1d85-4f8e-a6fd-d3a53b0fb817" providerId="AD" clId="Web-{EA50C79F-7023-C000-0799-B084E3360759}" dt="2021-05-12T23:34:39.005" v="181" actId="1076"/>
          <ac:spMkLst>
            <pc:docMk/>
            <pc:sldMk cId="0" sldId="256"/>
            <ac:spMk id="124" creationId="{CFAF3E8F-3CC5-4920-903C-7C1772361196}"/>
          </ac:spMkLst>
        </pc:spChg>
        <pc:graphicFrameChg chg="add del">
          <ac:chgData name="De La Torre, Maria (Victoria)" userId="S::mdelatorre@palomar.edu::3eed7fa0-1d85-4f8e-a6fd-d3a53b0fb817" providerId="AD" clId="Web-{EA50C79F-7023-C000-0799-B084E3360759}" dt="2021-05-12T23:22:40.231" v="15"/>
          <ac:graphicFrameMkLst>
            <pc:docMk/>
            <pc:sldMk cId="0" sldId="256"/>
            <ac:graphicFrameMk id="75" creationId="{B0C598EE-DADF-429E-AEF9-0DB044802797}"/>
          </ac:graphicFrameMkLst>
        </pc:graphicFrameChg>
        <pc:graphicFrameChg chg="add del">
          <ac:chgData name="De La Torre, Maria (Victoria)" userId="S::mdelatorre@palomar.edu::3eed7fa0-1d85-4f8e-a6fd-d3a53b0fb817" providerId="AD" clId="Web-{EA50C79F-7023-C000-0799-B084E3360759}" dt="2021-05-12T23:22:46.544" v="17"/>
          <ac:graphicFrameMkLst>
            <pc:docMk/>
            <pc:sldMk cId="0" sldId="256"/>
            <ac:graphicFrameMk id="76" creationId="{E0E4EEE6-5809-431C-B51B-00556551B3EF}"/>
          </ac:graphicFrameMkLst>
        </pc:graphicFrameChg>
        <pc:graphicFrameChg chg="add del modGraphic">
          <ac:chgData name="De La Torre, Maria (Victoria)" userId="S::mdelatorre@palomar.edu::3eed7fa0-1d85-4f8e-a6fd-d3a53b0fb817" providerId="AD" clId="Web-{EA50C79F-7023-C000-0799-B084E3360759}" dt="2021-05-12T23:24:13.236" v="26"/>
          <ac:graphicFrameMkLst>
            <pc:docMk/>
            <pc:sldMk cId="0" sldId="256"/>
            <ac:graphicFrameMk id="77" creationId="{436B3B64-6A34-47AA-AAF7-1B2287D934D4}"/>
          </ac:graphicFrameMkLst>
        </pc:graphicFrameChg>
        <pc:picChg chg="mod">
          <ac:chgData name="De La Torre, Maria (Victoria)" userId="S::mdelatorre@palomar.edu::3eed7fa0-1d85-4f8e-a6fd-d3a53b0fb817" providerId="AD" clId="Web-{EA50C79F-7023-C000-0799-B084E3360759}" dt="2021-05-12T23:34:47.459" v="182" actId="14100"/>
          <ac:picMkLst>
            <pc:docMk/>
            <pc:sldMk cId="0" sldId="256"/>
            <ac:picMk id="73" creationId="{00000000-0000-0000-0000-000000000000}"/>
          </ac:picMkLst>
        </pc:picChg>
      </pc:sldChg>
      <pc:sldChg chg="addSp modSp mod setBg modClrScheme chgLayout">
        <pc:chgData name="De La Torre, Maria (Victoria)" userId="S::mdelatorre@palomar.edu::3eed7fa0-1d85-4f8e-a6fd-d3a53b0fb817" providerId="AD" clId="Web-{EA50C79F-7023-C000-0799-B084E3360759}" dt="2021-05-12T23:34:23.598" v="180" actId="1076"/>
        <pc:sldMkLst>
          <pc:docMk/>
          <pc:sldMk cId="0" sldId="258"/>
        </pc:sldMkLst>
        <pc:spChg chg="mod ord">
          <ac:chgData name="De La Torre, Maria (Victoria)" userId="S::mdelatorre@palomar.edu::3eed7fa0-1d85-4f8e-a6fd-d3a53b0fb817" providerId="AD" clId="Web-{EA50C79F-7023-C000-0799-B084E3360759}" dt="2021-05-12T23:34:17.879" v="179" actId="1076"/>
          <ac:spMkLst>
            <pc:docMk/>
            <pc:sldMk cId="0" sldId="258"/>
            <ac:spMk id="85" creationId="{00000000-0000-0000-0000-000000000000}"/>
          </ac:spMkLst>
        </pc:spChg>
        <pc:spChg chg="mod ord">
          <ac:chgData name="De La Torre, Maria (Victoria)" userId="S::mdelatorre@palomar.edu::3eed7fa0-1d85-4f8e-a6fd-d3a53b0fb817" providerId="AD" clId="Web-{EA50C79F-7023-C000-0799-B084E3360759}" dt="2021-05-12T23:34:23.598" v="180" actId="1076"/>
          <ac:spMkLst>
            <pc:docMk/>
            <pc:sldMk cId="0" sldId="258"/>
            <ac:spMk id="86" creationId="{00000000-0000-0000-0000-000000000000}"/>
          </ac:spMkLst>
        </pc:spChg>
        <pc:spChg chg="add">
          <ac:chgData name="De La Torre, Maria (Victoria)" userId="S::mdelatorre@palomar.edu::3eed7fa0-1d85-4f8e-a6fd-d3a53b0fb817" providerId="AD" clId="Web-{EA50C79F-7023-C000-0799-B084E3360759}" dt="2021-05-12T23:27:49.482" v="46"/>
          <ac:spMkLst>
            <pc:docMk/>
            <pc:sldMk cId="0" sldId="258"/>
            <ac:spMk id="99" creationId="{99CAC3B1-4879-424D-8F15-206277196159}"/>
          </ac:spMkLst>
        </pc:spChg>
        <pc:spChg chg="add">
          <ac:chgData name="De La Torre, Maria (Victoria)" userId="S::mdelatorre@palomar.edu::3eed7fa0-1d85-4f8e-a6fd-d3a53b0fb817" providerId="AD" clId="Web-{EA50C79F-7023-C000-0799-B084E3360759}" dt="2021-05-12T23:27:49.482" v="46"/>
          <ac:spMkLst>
            <pc:docMk/>
            <pc:sldMk cId="0" sldId="258"/>
            <ac:spMk id="101" creationId="{E34CC1C8-EBDD-4AEA-83E6-B27575B62E2E}"/>
          </ac:spMkLst>
        </pc:spChg>
        <pc:spChg chg="add">
          <ac:chgData name="De La Torre, Maria (Victoria)" userId="S::mdelatorre@palomar.edu::3eed7fa0-1d85-4f8e-a6fd-d3a53b0fb817" providerId="AD" clId="Web-{EA50C79F-7023-C000-0799-B084E3360759}" dt="2021-05-12T23:27:49.482" v="46"/>
          <ac:spMkLst>
            <pc:docMk/>
            <pc:sldMk cId="0" sldId="258"/>
            <ac:spMk id="103" creationId="{D6B38644-B85D-4211-9526-5B4C2A662BF7}"/>
          </ac:spMkLst>
        </pc:spChg>
        <pc:spChg chg="add">
          <ac:chgData name="De La Torre, Maria (Victoria)" userId="S::mdelatorre@palomar.edu::3eed7fa0-1d85-4f8e-a6fd-d3a53b0fb817" providerId="AD" clId="Web-{EA50C79F-7023-C000-0799-B084E3360759}" dt="2021-05-12T23:27:49.482" v="46"/>
          <ac:spMkLst>
            <pc:docMk/>
            <pc:sldMk cId="0" sldId="258"/>
            <ac:spMk id="105" creationId="{8A8B2820-6B8F-4C19-BFC5-D28EE44E54CB}"/>
          </ac:spMkLst>
        </pc:spChg>
        <pc:spChg chg="add">
          <ac:chgData name="De La Torre, Maria (Victoria)" userId="S::mdelatorre@palomar.edu::3eed7fa0-1d85-4f8e-a6fd-d3a53b0fb817" providerId="AD" clId="Web-{EA50C79F-7023-C000-0799-B084E3360759}" dt="2021-05-12T23:27:49.482" v="46"/>
          <ac:spMkLst>
            <pc:docMk/>
            <pc:sldMk cId="0" sldId="258"/>
            <ac:spMk id="107" creationId="{DCA45AB7-441E-40A8-A98B-557D68F48A48}"/>
          </ac:spMkLst>
        </pc:spChg>
        <pc:spChg chg="add">
          <ac:chgData name="De La Torre, Maria (Victoria)" userId="S::mdelatorre@palomar.edu::3eed7fa0-1d85-4f8e-a6fd-d3a53b0fb817" providerId="AD" clId="Web-{EA50C79F-7023-C000-0799-B084E3360759}" dt="2021-05-12T23:27:49.482" v="46"/>
          <ac:spMkLst>
            <pc:docMk/>
            <pc:sldMk cId="0" sldId="258"/>
            <ac:spMk id="109" creationId="{5F516030-4F00-4C48-AD93-91EFA17A1AC3}"/>
          </ac:spMkLst>
        </pc:spChg>
        <pc:spChg chg="add">
          <ac:chgData name="De La Torre, Maria (Victoria)" userId="S::mdelatorre@palomar.edu::3eed7fa0-1d85-4f8e-a6fd-d3a53b0fb817" providerId="AD" clId="Web-{EA50C79F-7023-C000-0799-B084E3360759}" dt="2021-05-12T23:27:49.482" v="46"/>
          <ac:spMkLst>
            <pc:docMk/>
            <pc:sldMk cId="0" sldId="258"/>
            <ac:spMk id="111" creationId="{5820085E-2582-4A95-98EE-45DFFD5C017C}"/>
          </ac:spMkLst>
        </pc:spChg>
        <pc:grpChg chg="add">
          <ac:chgData name="De La Torre, Maria (Victoria)" userId="S::mdelatorre@palomar.edu::3eed7fa0-1d85-4f8e-a6fd-d3a53b0fb817" providerId="AD" clId="Web-{EA50C79F-7023-C000-0799-B084E3360759}" dt="2021-05-12T23:27:49.482" v="46"/>
          <ac:grpSpMkLst>
            <pc:docMk/>
            <pc:sldMk cId="0" sldId="258"/>
            <ac:grpSpMk id="91" creationId="{3F1527C3-06F4-4F4D-B364-8E97266450C5}"/>
          </ac:grpSpMkLst>
        </pc:grpChg>
      </pc:sldChg>
      <pc:sldChg chg="addSp delSp modSp mod setBg modClrScheme chgLayout">
        <pc:chgData name="De La Torre, Maria (Victoria)" userId="S::mdelatorre@palomar.edu::3eed7fa0-1d85-4f8e-a6fd-d3a53b0fb817" providerId="AD" clId="Web-{EA50C79F-7023-C000-0799-B084E3360759}" dt="2021-05-12T23:49:39.992" v="257" actId="20577"/>
        <pc:sldMkLst>
          <pc:docMk/>
          <pc:sldMk cId="0" sldId="262"/>
        </pc:sldMkLst>
        <pc:spChg chg="add mod">
          <ac:chgData name="De La Torre, Maria (Victoria)" userId="S::mdelatorre@palomar.edu::3eed7fa0-1d85-4f8e-a6fd-d3a53b0fb817" providerId="AD" clId="Web-{EA50C79F-7023-C000-0799-B084E3360759}" dt="2021-05-12T23:45:18.775" v="229" actId="20577"/>
          <ac:spMkLst>
            <pc:docMk/>
            <pc:sldMk cId="0" sldId="262"/>
            <ac:spMk id="3" creationId="{D2B6CF60-DCBD-4CAC-9809-CF3957ED8A91}"/>
          </ac:spMkLst>
        </pc:spChg>
        <pc:spChg chg="mod ord">
          <ac:chgData name="De La Torre, Maria (Victoria)" userId="S::mdelatorre@palomar.edu::3eed7fa0-1d85-4f8e-a6fd-d3a53b0fb817" providerId="AD" clId="Web-{EA50C79F-7023-C000-0799-B084E3360759}" dt="2021-05-12T23:49:39.992" v="257" actId="20577"/>
          <ac:spMkLst>
            <pc:docMk/>
            <pc:sldMk cId="0" sldId="262"/>
            <ac:spMk id="109" creationId="{00000000-0000-0000-0000-000000000000}"/>
          </ac:spMkLst>
        </pc:spChg>
        <pc:spChg chg="del mod ord">
          <ac:chgData name="De La Torre, Maria (Victoria)" userId="S::mdelatorre@palomar.edu::3eed7fa0-1d85-4f8e-a6fd-d3a53b0fb817" providerId="AD" clId="Web-{EA50C79F-7023-C000-0799-B084E3360759}" dt="2021-05-12T23:37:37.484" v="195"/>
          <ac:spMkLst>
            <pc:docMk/>
            <pc:sldMk cId="0" sldId="262"/>
            <ac:spMk id="110" creationId="{00000000-0000-0000-0000-000000000000}"/>
          </ac:spMkLst>
        </pc:spChg>
        <pc:spChg chg="add">
          <ac:chgData name="De La Torre, Maria (Victoria)" userId="S::mdelatorre@palomar.edu::3eed7fa0-1d85-4f8e-a6fd-d3a53b0fb817" providerId="AD" clId="Web-{EA50C79F-7023-C000-0799-B084E3360759}" dt="2021-05-12T23:35:49.087" v="187"/>
          <ac:spMkLst>
            <pc:docMk/>
            <pc:sldMk cId="0" sldId="262"/>
            <ac:spMk id="123" creationId="{C8643778-7F6C-4E8D-84D1-D5CDB9928191}"/>
          </ac:spMkLst>
        </pc:spChg>
        <pc:spChg chg="add">
          <ac:chgData name="De La Torre, Maria (Victoria)" userId="S::mdelatorre@palomar.edu::3eed7fa0-1d85-4f8e-a6fd-d3a53b0fb817" providerId="AD" clId="Web-{EA50C79F-7023-C000-0799-B084E3360759}" dt="2021-05-12T23:35:49.087" v="187"/>
          <ac:spMkLst>
            <pc:docMk/>
            <pc:sldMk cId="0" sldId="262"/>
            <ac:spMk id="125" creationId="{1D22F88D-6907-48AF-B024-346E855E0D96}"/>
          </ac:spMkLst>
        </pc:spChg>
        <pc:grpChg chg="add">
          <ac:chgData name="De La Torre, Maria (Victoria)" userId="S::mdelatorre@palomar.edu::3eed7fa0-1d85-4f8e-a6fd-d3a53b0fb817" providerId="AD" clId="Web-{EA50C79F-7023-C000-0799-B084E3360759}" dt="2021-05-12T23:35:49.087" v="187"/>
          <ac:grpSpMkLst>
            <pc:docMk/>
            <pc:sldMk cId="0" sldId="262"/>
            <ac:grpSpMk id="115" creationId="{3F1527C3-06F4-4F4D-B364-8E97266450C5}"/>
          </ac:grpSpMkLst>
        </pc:grpChg>
        <pc:grpChg chg="add">
          <ac:chgData name="De La Torre, Maria (Victoria)" userId="S::mdelatorre@palomar.edu::3eed7fa0-1d85-4f8e-a6fd-d3a53b0fb817" providerId="AD" clId="Web-{EA50C79F-7023-C000-0799-B084E3360759}" dt="2021-05-12T23:35:49.087" v="187"/>
          <ac:grpSpMkLst>
            <pc:docMk/>
            <pc:sldMk cId="0" sldId="262"/>
            <ac:grpSpMk id="127" creationId="{F3842748-48B5-4DD0-A06A-A31C74024A99}"/>
          </ac:grpSpMkLst>
        </pc:grpChg>
      </pc:sldChg>
      <pc:sldChg chg="modSp add del mod modClrScheme chgLayout">
        <pc:chgData name="De La Torre, Maria (Victoria)" userId="S::mdelatorre@palomar.edu::3eed7fa0-1d85-4f8e-a6fd-d3a53b0fb817" providerId="AD" clId="Web-{EA50C79F-7023-C000-0799-B084E3360759}" dt="2021-05-12T23:49:05.662" v="253"/>
        <pc:sldMkLst>
          <pc:docMk/>
          <pc:sldMk cId="0" sldId="263"/>
        </pc:sldMkLst>
        <pc:spChg chg="mod ord">
          <ac:chgData name="De La Torre, Maria (Victoria)" userId="S::mdelatorre@palomar.edu::3eed7fa0-1d85-4f8e-a6fd-d3a53b0fb817" providerId="AD" clId="Web-{EA50C79F-7023-C000-0799-B084E3360759}" dt="2021-05-12T23:25:29.131" v="30"/>
          <ac:spMkLst>
            <pc:docMk/>
            <pc:sldMk cId="0" sldId="263"/>
            <ac:spMk id="115" creationId="{00000000-0000-0000-0000-000000000000}"/>
          </ac:spMkLst>
        </pc:spChg>
        <pc:spChg chg="mod ord">
          <ac:chgData name="De La Torre, Maria (Victoria)" userId="S::mdelatorre@palomar.edu::3eed7fa0-1d85-4f8e-a6fd-d3a53b0fb817" providerId="AD" clId="Web-{EA50C79F-7023-C000-0799-B084E3360759}" dt="2021-05-12T23:25:29.131" v="30"/>
          <ac:spMkLst>
            <pc:docMk/>
            <pc:sldMk cId="0" sldId="263"/>
            <ac:spMk id="116" creationId="{00000000-0000-0000-0000-000000000000}"/>
          </ac:spMkLst>
        </pc:spChg>
      </pc:sldChg>
      <pc:sldChg chg="modSp add del mod modClrScheme chgLayout">
        <pc:chgData name="De La Torre, Maria (Victoria)" userId="S::mdelatorre@palomar.edu::3eed7fa0-1d85-4f8e-a6fd-d3a53b0fb817" providerId="AD" clId="Web-{EA50C79F-7023-C000-0799-B084E3360759}" dt="2021-05-12T23:51:47.281" v="277"/>
        <pc:sldMkLst>
          <pc:docMk/>
          <pc:sldMk cId="0" sldId="264"/>
        </pc:sldMkLst>
        <pc:spChg chg="mod ord">
          <ac:chgData name="De La Torre, Maria (Victoria)" userId="S::mdelatorre@palomar.edu::3eed7fa0-1d85-4f8e-a6fd-d3a53b0fb817" providerId="AD" clId="Web-{EA50C79F-7023-C000-0799-B084E3360759}" dt="2021-05-12T23:25:29.131" v="30"/>
          <ac:spMkLst>
            <pc:docMk/>
            <pc:sldMk cId="0" sldId="264"/>
            <ac:spMk id="121" creationId="{00000000-0000-0000-0000-000000000000}"/>
          </ac:spMkLst>
        </pc:spChg>
      </pc:sldChg>
      <pc:sldChg chg="modSp del mod modClrScheme chgLayout">
        <pc:chgData name="De La Torre, Maria (Victoria)" userId="S::mdelatorre@palomar.edu::3eed7fa0-1d85-4f8e-a6fd-d3a53b0fb817" providerId="AD" clId="Web-{EA50C79F-7023-C000-0799-B084E3360759}" dt="2021-05-12T23:52:55.644" v="291"/>
        <pc:sldMkLst>
          <pc:docMk/>
          <pc:sldMk cId="0" sldId="265"/>
        </pc:sldMkLst>
        <pc:spChg chg="mod ord">
          <ac:chgData name="De La Torre, Maria (Victoria)" userId="S::mdelatorre@palomar.edu::3eed7fa0-1d85-4f8e-a6fd-d3a53b0fb817" providerId="AD" clId="Web-{EA50C79F-7023-C000-0799-B084E3360759}" dt="2021-05-12T23:25:29.131" v="30"/>
          <ac:spMkLst>
            <pc:docMk/>
            <pc:sldMk cId="0" sldId="265"/>
            <ac:spMk id="6" creationId="{442BE52D-C5A4-487E-8207-7C802D7D2F6A}"/>
          </ac:spMkLst>
        </pc:spChg>
        <pc:spChg chg="mod ord">
          <ac:chgData name="De La Torre, Maria (Victoria)" userId="S::mdelatorre@palomar.edu::3eed7fa0-1d85-4f8e-a6fd-d3a53b0fb817" providerId="AD" clId="Web-{EA50C79F-7023-C000-0799-B084E3360759}" dt="2021-05-12T23:52:54.160" v="290" actId="20577"/>
          <ac:spMkLst>
            <pc:docMk/>
            <pc:sldMk cId="0" sldId="265"/>
            <ac:spMk id="127" creationId="{00000000-0000-0000-0000-000000000000}"/>
          </ac:spMkLst>
        </pc:spChg>
      </pc:sldChg>
      <pc:sldChg chg="modSp del mod modClrScheme chgLayout">
        <pc:chgData name="De La Torre, Maria (Victoria)" userId="S::mdelatorre@palomar.edu::3eed7fa0-1d85-4f8e-a6fd-d3a53b0fb817" providerId="AD" clId="Web-{EA50C79F-7023-C000-0799-B084E3360759}" dt="2021-05-12T23:53:55.647" v="302"/>
        <pc:sldMkLst>
          <pc:docMk/>
          <pc:sldMk cId="413988971" sldId="268"/>
        </pc:sldMkLst>
        <pc:spChg chg="mod ord">
          <ac:chgData name="De La Torre, Maria (Victoria)" userId="S::mdelatorre@palomar.edu::3eed7fa0-1d85-4f8e-a6fd-d3a53b0fb817" providerId="AD" clId="Web-{EA50C79F-7023-C000-0799-B084E3360759}" dt="2021-05-12T23:25:29.131" v="30"/>
          <ac:spMkLst>
            <pc:docMk/>
            <pc:sldMk cId="413988971" sldId="268"/>
            <ac:spMk id="6" creationId="{66846A17-52D0-49E1-A80F-FE515421B9AE}"/>
          </ac:spMkLst>
        </pc:spChg>
      </pc:sldChg>
      <pc:sldChg chg="modSp add del mod modClrScheme chgLayout">
        <pc:chgData name="De La Torre, Maria (Victoria)" userId="S::mdelatorre@palomar.edu::3eed7fa0-1d85-4f8e-a6fd-d3a53b0fb817" providerId="AD" clId="Web-{EA50C79F-7023-C000-0799-B084E3360759}" dt="2021-05-12T23:51:49.297" v="278"/>
        <pc:sldMkLst>
          <pc:docMk/>
          <pc:sldMk cId="214463161" sldId="277"/>
        </pc:sldMkLst>
        <pc:spChg chg="mod ord">
          <ac:chgData name="De La Torre, Maria (Victoria)" userId="S::mdelatorre@palomar.edu::3eed7fa0-1d85-4f8e-a6fd-d3a53b0fb817" providerId="AD" clId="Web-{EA50C79F-7023-C000-0799-B084E3360759}" dt="2021-05-12T23:25:29.131" v="30"/>
          <ac:spMkLst>
            <pc:docMk/>
            <pc:sldMk cId="214463161" sldId="277"/>
            <ac:spMk id="121" creationId="{00000000-0000-0000-0000-000000000000}"/>
          </ac:spMkLst>
        </pc:spChg>
      </pc:sldChg>
      <pc:sldChg chg="modSp add del mod modClrScheme chgLayout">
        <pc:chgData name="De La Torre, Maria (Victoria)" userId="S::mdelatorre@palomar.edu::3eed7fa0-1d85-4f8e-a6fd-d3a53b0fb817" providerId="AD" clId="Web-{EA50C79F-7023-C000-0799-B084E3360759}" dt="2021-05-12T23:50:56.137" v="266"/>
        <pc:sldMkLst>
          <pc:docMk/>
          <pc:sldMk cId="4151877742" sldId="278"/>
        </pc:sldMkLst>
        <pc:spChg chg="mod ord">
          <ac:chgData name="De La Torre, Maria (Victoria)" userId="S::mdelatorre@palomar.edu::3eed7fa0-1d85-4f8e-a6fd-d3a53b0fb817" providerId="AD" clId="Web-{EA50C79F-7023-C000-0799-B084E3360759}" dt="2021-05-12T23:25:29.131" v="30"/>
          <ac:spMkLst>
            <pc:docMk/>
            <pc:sldMk cId="4151877742" sldId="278"/>
            <ac:spMk id="2" creationId="{8AFBD03D-B8E7-425D-B77E-D728721AA718}"/>
          </ac:spMkLst>
        </pc:spChg>
        <pc:spChg chg="mod ord">
          <ac:chgData name="De La Torre, Maria (Victoria)" userId="S::mdelatorre@palomar.edu::3eed7fa0-1d85-4f8e-a6fd-d3a53b0fb817" providerId="AD" clId="Web-{EA50C79F-7023-C000-0799-B084E3360759}" dt="2021-05-12T23:25:29.131" v="30"/>
          <ac:spMkLst>
            <pc:docMk/>
            <pc:sldMk cId="4151877742" sldId="278"/>
            <ac:spMk id="3" creationId="{14399762-699A-4266-8AC7-5D18E922D165}"/>
          </ac:spMkLst>
        </pc:spChg>
      </pc:sldChg>
      <pc:sldChg chg="modSp del mod modClrScheme chgLayout">
        <pc:chgData name="De La Torre, Maria (Victoria)" userId="S::mdelatorre@palomar.edu::3eed7fa0-1d85-4f8e-a6fd-d3a53b0fb817" providerId="AD" clId="Web-{EA50C79F-7023-C000-0799-B084E3360759}" dt="2021-05-12T23:48:45.146" v="244"/>
        <pc:sldMkLst>
          <pc:docMk/>
          <pc:sldMk cId="2643941572" sldId="279"/>
        </pc:sldMkLst>
        <pc:spChg chg="mod ord">
          <ac:chgData name="De La Torre, Maria (Victoria)" userId="S::mdelatorre@palomar.edu::3eed7fa0-1d85-4f8e-a6fd-d3a53b0fb817" providerId="AD" clId="Web-{EA50C79F-7023-C000-0799-B084E3360759}" dt="2021-05-12T23:25:29.131" v="30"/>
          <ac:spMkLst>
            <pc:docMk/>
            <pc:sldMk cId="2643941572" sldId="279"/>
            <ac:spMk id="109" creationId="{00000000-0000-0000-0000-000000000000}"/>
          </ac:spMkLst>
        </pc:spChg>
        <pc:spChg chg="mod ord">
          <ac:chgData name="De La Torre, Maria (Victoria)" userId="S::mdelatorre@palomar.edu::3eed7fa0-1d85-4f8e-a6fd-d3a53b0fb817" providerId="AD" clId="Web-{EA50C79F-7023-C000-0799-B084E3360759}" dt="2021-05-12T23:25:29.131" v="30"/>
          <ac:spMkLst>
            <pc:docMk/>
            <pc:sldMk cId="2643941572" sldId="279"/>
            <ac:spMk id="110" creationId="{00000000-0000-0000-0000-000000000000}"/>
          </ac:spMkLst>
        </pc:spChg>
      </pc:sldChg>
      <pc:sldChg chg="modSp del mod modClrScheme chgLayout">
        <pc:chgData name="De La Torre, Maria (Victoria)" userId="S::mdelatorre@palomar.edu::3eed7fa0-1d85-4f8e-a6fd-d3a53b0fb817" providerId="AD" clId="Web-{EA50C79F-7023-C000-0799-B084E3360759}" dt="2021-05-12T23:52:56.535" v="292"/>
        <pc:sldMkLst>
          <pc:docMk/>
          <pc:sldMk cId="956914597" sldId="280"/>
        </pc:sldMkLst>
        <pc:spChg chg="mod ord">
          <ac:chgData name="De La Torre, Maria (Victoria)" userId="S::mdelatorre@palomar.edu::3eed7fa0-1d85-4f8e-a6fd-d3a53b0fb817" providerId="AD" clId="Web-{EA50C79F-7023-C000-0799-B084E3360759}" dt="2021-05-12T23:25:29.131" v="30"/>
          <ac:spMkLst>
            <pc:docMk/>
            <pc:sldMk cId="956914597" sldId="280"/>
            <ac:spMk id="6" creationId="{442BE52D-C5A4-487E-8207-7C802D7D2F6A}"/>
          </ac:spMkLst>
        </pc:spChg>
        <pc:spChg chg="mod ord">
          <ac:chgData name="De La Torre, Maria (Victoria)" userId="S::mdelatorre@palomar.edu::3eed7fa0-1d85-4f8e-a6fd-d3a53b0fb817" providerId="AD" clId="Web-{EA50C79F-7023-C000-0799-B084E3360759}" dt="2021-05-12T23:25:29.131" v="30"/>
          <ac:spMkLst>
            <pc:docMk/>
            <pc:sldMk cId="956914597" sldId="280"/>
            <ac:spMk id="127" creationId="{00000000-0000-0000-0000-000000000000}"/>
          </ac:spMkLst>
        </pc:spChg>
      </pc:sldChg>
      <pc:sldChg chg="modSp add replId">
        <pc:chgData name="De La Torre, Maria (Victoria)" userId="S::mdelatorre@palomar.edu::3eed7fa0-1d85-4f8e-a6fd-d3a53b0fb817" providerId="AD" clId="Web-{EA50C79F-7023-C000-0799-B084E3360759}" dt="2021-05-12T23:50:37.011" v="265" actId="20577"/>
        <pc:sldMkLst>
          <pc:docMk/>
          <pc:sldMk cId="3647442557" sldId="281"/>
        </pc:sldMkLst>
        <pc:spChg chg="mod">
          <ac:chgData name="De La Torre, Maria (Victoria)" userId="S::mdelatorre@palomar.edu::3eed7fa0-1d85-4f8e-a6fd-d3a53b0fb817" providerId="AD" clId="Web-{EA50C79F-7023-C000-0799-B084E3360759}" dt="2021-05-12T23:50:37.011" v="265" actId="20577"/>
          <ac:spMkLst>
            <pc:docMk/>
            <pc:sldMk cId="3647442557" sldId="281"/>
            <ac:spMk id="109" creationId="{00000000-0000-0000-0000-000000000000}"/>
          </ac:spMkLst>
        </pc:spChg>
      </pc:sldChg>
      <pc:sldChg chg="modSp add replId">
        <pc:chgData name="De La Torre, Maria (Victoria)" userId="S::mdelatorre@palomar.edu::3eed7fa0-1d85-4f8e-a6fd-d3a53b0fb817" providerId="AD" clId="Web-{EA50C79F-7023-C000-0799-B084E3360759}" dt="2021-05-12T23:51:42.781" v="276" actId="20577"/>
        <pc:sldMkLst>
          <pc:docMk/>
          <pc:sldMk cId="852994988" sldId="282"/>
        </pc:sldMkLst>
        <pc:spChg chg="mod">
          <ac:chgData name="De La Torre, Maria (Victoria)" userId="S::mdelatorre@palomar.edu::3eed7fa0-1d85-4f8e-a6fd-d3a53b0fb817" providerId="AD" clId="Web-{EA50C79F-7023-C000-0799-B084E3360759}" dt="2021-05-12T23:51:42.781" v="276" actId="20577"/>
          <ac:spMkLst>
            <pc:docMk/>
            <pc:sldMk cId="852994988" sldId="282"/>
            <ac:spMk id="109" creationId="{00000000-0000-0000-0000-000000000000}"/>
          </ac:spMkLst>
        </pc:spChg>
      </pc:sldChg>
      <pc:sldChg chg="modSp add replId">
        <pc:chgData name="De La Torre, Maria (Victoria)" userId="S::mdelatorre@palomar.edu::3eed7fa0-1d85-4f8e-a6fd-d3a53b0fb817" providerId="AD" clId="Web-{EA50C79F-7023-C000-0799-B084E3360759}" dt="2021-05-12T23:53:11.989" v="299" actId="20577"/>
        <pc:sldMkLst>
          <pc:docMk/>
          <pc:sldMk cId="2890200073" sldId="283"/>
        </pc:sldMkLst>
        <pc:spChg chg="mod">
          <ac:chgData name="De La Torre, Maria (Victoria)" userId="S::mdelatorre@palomar.edu::3eed7fa0-1d85-4f8e-a6fd-d3a53b0fb817" providerId="AD" clId="Web-{EA50C79F-7023-C000-0799-B084E3360759}" dt="2021-05-12T23:53:11.989" v="299" actId="20577"/>
          <ac:spMkLst>
            <pc:docMk/>
            <pc:sldMk cId="2890200073" sldId="283"/>
            <ac:spMk id="109" creationId="{00000000-0000-0000-0000-000000000000}"/>
          </ac:spMkLst>
        </pc:spChg>
      </pc:sldChg>
      <pc:sldChg chg="delSp add del ord replId">
        <pc:chgData name="De La Torre, Maria (Victoria)" userId="S::mdelatorre@palomar.edu::3eed7fa0-1d85-4f8e-a6fd-d3a53b0fb817" providerId="AD" clId="Web-{EA50C79F-7023-C000-0799-B084E3360759}" dt="2021-05-12T23:56:47.001" v="306"/>
        <pc:sldMkLst>
          <pc:docMk/>
          <pc:sldMk cId="1992719706" sldId="284"/>
        </pc:sldMkLst>
        <pc:spChg chg="del">
          <ac:chgData name="De La Torre, Maria (Victoria)" userId="S::mdelatorre@palomar.edu::3eed7fa0-1d85-4f8e-a6fd-d3a53b0fb817" providerId="AD" clId="Web-{EA50C79F-7023-C000-0799-B084E3360759}" dt="2021-05-12T23:55:21.058" v="303"/>
          <ac:spMkLst>
            <pc:docMk/>
            <pc:sldMk cId="1992719706" sldId="284"/>
            <ac:spMk id="124" creationId="{CFAF3E8F-3CC5-4920-903C-7C1772361196}"/>
          </ac:spMkLst>
        </pc:spChg>
      </pc:sldChg>
      <pc:sldChg chg="addSp delSp modSp add del ord replId">
        <pc:chgData name="De La Torre, Maria (Victoria)" userId="S::mdelatorre@palomar.edu::3eed7fa0-1d85-4f8e-a6fd-d3a53b0fb817" providerId="AD" clId="Web-{EA50C79F-7023-C000-0799-B084E3360759}" dt="2021-05-13T00:06:57.800" v="351"/>
        <pc:sldMkLst>
          <pc:docMk/>
          <pc:sldMk cId="1199208976" sldId="285"/>
        </pc:sldMkLst>
        <pc:spChg chg="add del mod">
          <ac:chgData name="De La Torre, Maria (Victoria)" userId="S::mdelatorre@palomar.edu::3eed7fa0-1d85-4f8e-a6fd-d3a53b0fb817" providerId="AD" clId="Web-{EA50C79F-7023-C000-0799-B084E3360759}" dt="2021-05-12T23:57:03.408" v="308"/>
          <ac:spMkLst>
            <pc:docMk/>
            <pc:sldMk cId="1199208976" sldId="285"/>
            <ac:spMk id="3" creationId="{0DBEE820-832B-4213-AB79-B54C6A609F29}"/>
          </ac:spMkLst>
        </pc:spChg>
        <pc:spChg chg="add mod">
          <ac:chgData name="De La Torre, Maria (Victoria)" userId="S::mdelatorre@palomar.edu::3eed7fa0-1d85-4f8e-a6fd-d3a53b0fb817" providerId="AD" clId="Web-{EA50C79F-7023-C000-0799-B084E3360759}" dt="2021-05-13T00:02:47.099" v="349" actId="20577"/>
          <ac:spMkLst>
            <pc:docMk/>
            <pc:sldMk cId="1199208976" sldId="285"/>
            <ac:spMk id="5" creationId="{C22AE7A1-5310-4BE9-A591-B1D62C7A74B2}"/>
          </ac:spMkLst>
        </pc:spChg>
        <pc:spChg chg="del">
          <ac:chgData name="De La Torre, Maria (Victoria)" userId="S::mdelatorre@palomar.edu::3eed7fa0-1d85-4f8e-a6fd-d3a53b0fb817" providerId="AD" clId="Web-{EA50C79F-7023-C000-0799-B084E3360759}" dt="2021-05-12T23:56:52.142" v="307"/>
          <ac:spMkLst>
            <pc:docMk/>
            <pc:sldMk cId="1199208976" sldId="285"/>
            <ac:spMk id="85" creationId="{00000000-0000-0000-0000-000000000000}"/>
          </ac:spMkLst>
        </pc:spChg>
        <pc:spChg chg="del">
          <ac:chgData name="De La Torre, Maria (Victoria)" userId="S::mdelatorre@palomar.edu::3eed7fa0-1d85-4f8e-a6fd-d3a53b0fb817" providerId="AD" clId="Web-{EA50C79F-7023-C000-0799-B084E3360759}" dt="2021-05-12T23:57:21.737" v="309"/>
          <ac:spMkLst>
            <pc:docMk/>
            <pc:sldMk cId="1199208976" sldId="285"/>
            <ac:spMk id="86" creationId="{00000000-0000-0000-0000-000000000000}"/>
          </ac:spMkLst>
        </pc:spChg>
      </pc:sldChg>
      <pc:sldChg chg="add replId">
        <pc:chgData name="De La Torre, Maria (Victoria)" userId="S::mdelatorre@palomar.edu::3eed7fa0-1d85-4f8e-a6fd-d3a53b0fb817" providerId="AD" clId="Web-{EA50C79F-7023-C000-0799-B084E3360759}" dt="2021-05-13T00:06:41.487" v="350"/>
        <pc:sldMkLst>
          <pc:docMk/>
          <pc:sldMk cId="3175824086" sldId="286"/>
        </pc:sldMkLst>
      </pc:sldChg>
      <pc:sldChg chg="addSp delSp modSp add del ord replId">
        <pc:chgData name="De La Torre, Maria (Victoria)" userId="S::mdelatorre@palomar.edu::3eed7fa0-1d85-4f8e-a6fd-d3a53b0fb817" providerId="AD" clId="Web-{EA50C79F-7023-C000-0799-B084E3360759}" dt="2021-05-13T00:08:22.586" v="367"/>
        <pc:sldMkLst>
          <pc:docMk/>
          <pc:sldMk cId="3435232356" sldId="287"/>
        </pc:sldMkLst>
        <pc:spChg chg="add del mod">
          <ac:chgData name="De La Torre, Maria (Victoria)" userId="S::mdelatorre@palomar.edu::3eed7fa0-1d85-4f8e-a6fd-d3a53b0fb817" providerId="AD" clId="Web-{EA50C79F-7023-C000-0799-B084E3360759}" dt="2021-05-13T00:08:18.727" v="366"/>
          <ac:spMkLst>
            <pc:docMk/>
            <pc:sldMk cId="3435232356" sldId="287"/>
            <ac:spMk id="2" creationId="{39AF2E8D-CCF6-4C40-842B-041D24454C92}"/>
          </ac:spMkLst>
        </pc:spChg>
        <pc:spChg chg="del mod">
          <ac:chgData name="De La Torre, Maria (Victoria)" userId="S::mdelatorre@palomar.edu::3eed7fa0-1d85-4f8e-a6fd-d3a53b0fb817" providerId="AD" clId="Web-{EA50C79F-7023-C000-0799-B084E3360759}" dt="2021-05-13T00:07:20.348" v="355"/>
          <ac:spMkLst>
            <pc:docMk/>
            <pc:sldMk cId="3435232356" sldId="287"/>
            <ac:spMk id="124" creationId="{CFAF3E8F-3CC5-4920-903C-7C1772361196}"/>
          </ac:spMkLst>
        </pc:spChg>
      </pc:sldChg>
      <pc:sldMasterChg chg="del delSldLayout">
        <pc:chgData name="De La Torre, Maria (Victoria)" userId="S::mdelatorre@palomar.edu::3eed7fa0-1d85-4f8e-a6fd-d3a53b0fb817" providerId="AD" clId="Web-{EA50C79F-7023-C000-0799-B084E3360759}" dt="2021-05-12T23:22:19.714" v="13"/>
        <pc:sldMasterMkLst>
          <pc:docMk/>
          <pc:sldMasterMk cId="0" sldId="2147483661"/>
        </pc:sldMasterMkLst>
        <pc:sldLayoutChg chg="del">
          <pc:chgData name="De La Torre, Maria (Victoria)" userId="S::mdelatorre@palomar.edu::3eed7fa0-1d85-4f8e-a6fd-d3a53b0fb817" providerId="AD" clId="Web-{EA50C79F-7023-C000-0799-B084E3360759}" dt="2021-05-12T23:22:19.714" v="13"/>
          <pc:sldLayoutMkLst>
            <pc:docMk/>
            <pc:sldMasterMk cId="0" sldId="2147483661"/>
            <pc:sldLayoutMk cId="0" sldId="2147483648"/>
          </pc:sldLayoutMkLst>
        </pc:sldLayoutChg>
        <pc:sldLayoutChg chg="del">
          <pc:chgData name="De La Torre, Maria (Victoria)" userId="S::mdelatorre@palomar.edu::3eed7fa0-1d85-4f8e-a6fd-d3a53b0fb817" providerId="AD" clId="Web-{EA50C79F-7023-C000-0799-B084E3360759}" dt="2021-05-12T23:22:19.714" v="13"/>
          <pc:sldLayoutMkLst>
            <pc:docMk/>
            <pc:sldMasterMk cId="0" sldId="2147483661"/>
            <pc:sldLayoutMk cId="0" sldId="2147483649"/>
          </pc:sldLayoutMkLst>
        </pc:sldLayoutChg>
        <pc:sldLayoutChg chg="del">
          <pc:chgData name="De La Torre, Maria (Victoria)" userId="S::mdelatorre@palomar.edu::3eed7fa0-1d85-4f8e-a6fd-d3a53b0fb817" providerId="AD" clId="Web-{EA50C79F-7023-C000-0799-B084E3360759}" dt="2021-05-12T23:22:19.714" v="13"/>
          <pc:sldLayoutMkLst>
            <pc:docMk/>
            <pc:sldMasterMk cId="0" sldId="2147483661"/>
            <pc:sldLayoutMk cId="0" sldId="2147483650"/>
          </pc:sldLayoutMkLst>
        </pc:sldLayoutChg>
        <pc:sldLayoutChg chg="del">
          <pc:chgData name="De La Torre, Maria (Victoria)" userId="S::mdelatorre@palomar.edu::3eed7fa0-1d85-4f8e-a6fd-d3a53b0fb817" providerId="AD" clId="Web-{EA50C79F-7023-C000-0799-B084E3360759}" dt="2021-05-12T23:22:19.714" v="13"/>
          <pc:sldLayoutMkLst>
            <pc:docMk/>
            <pc:sldMasterMk cId="0" sldId="2147483661"/>
            <pc:sldLayoutMk cId="0" sldId="2147483651"/>
          </pc:sldLayoutMkLst>
        </pc:sldLayoutChg>
        <pc:sldLayoutChg chg="del">
          <pc:chgData name="De La Torre, Maria (Victoria)" userId="S::mdelatorre@palomar.edu::3eed7fa0-1d85-4f8e-a6fd-d3a53b0fb817" providerId="AD" clId="Web-{EA50C79F-7023-C000-0799-B084E3360759}" dt="2021-05-12T23:22:19.714" v="13"/>
          <pc:sldLayoutMkLst>
            <pc:docMk/>
            <pc:sldMasterMk cId="0" sldId="2147483661"/>
            <pc:sldLayoutMk cId="0" sldId="2147483652"/>
          </pc:sldLayoutMkLst>
        </pc:sldLayoutChg>
        <pc:sldLayoutChg chg="del">
          <pc:chgData name="De La Torre, Maria (Victoria)" userId="S::mdelatorre@palomar.edu::3eed7fa0-1d85-4f8e-a6fd-d3a53b0fb817" providerId="AD" clId="Web-{EA50C79F-7023-C000-0799-B084E3360759}" dt="2021-05-12T23:22:19.714" v="13"/>
          <pc:sldLayoutMkLst>
            <pc:docMk/>
            <pc:sldMasterMk cId="0" sldId="2147483661"/>
            <pc:sldLayoutMk cId="0" sldId="2147483653"/>
          </pc:sldLayoutMkLst>
        </pc:sldLayoutChg>
        <pc:sldLayoutChg chg="del">
          <pc:chgData name="De La Torre, Maria (Victoria)" userId="S::mdelatorre@palomar.edu::3eed7fa0-1d85-4f8e-a6fd-d3a53b0fb817" providerId="AD" clId="Web-{EA50C79F-7023-C000-0799-B084E3360759}" dt="2021-05-12T23:22:19.714" v="13"/>
          <pc:sldLayoutMkLst>
            <pc:docMk/>
            <pc:sldMasterMk cId="0" sldId="2147483661"/>
            <pc:sldLayoutMk cId="0" sldId="2147483654"/>
          </pc:sldLayoutMkLst>
        </pc:sldLayoutChg>
        <pc:sldLayoutChg chg="del">
          <pc:chgData name="De La Torre, Maria (Victoria)" userId="S::mdelatorre@palomar.edu::3eed7fa0-1d85-4f8e-a6fd-d3a53b0fb817" providerId="AD" clId="Web-{EA50C79F-7023-C000-0799-B084E3360759}" dt="2021-05-12T23:22:19.714" v="13"/>
          <pc:sldLayoutMkLst>
            <pc:docMk/>
            <pc:sldMasterMk cId="0" sldId="2147483661"/>
            <pc:sldLayoutMk cId="0" sldId="2147483655"/>
          </pc:sldLayoutMkLst>
        </pc:sldLayoutChg>
        <pc:sldLayoutChg chg="del">
          <pc:chgData name="De La Torre, Maria (Victoria)" userId="S::mdelatorre@palomar.edu::3eed7fa0-1d85-4f8e-a6fd-d3a53b0fb817" providerId="AD" clId="Web-{EA50C79F-7023-C000-0799-B084E3360759}" dt="2021-05-12T23:22:19.714" v="13"/>
          <pc:sldLayoutMkLst>
            <pc:docMk/>
            <pc:sldMasterMk cId="0" sldId="2147483661"/>
            <pc:sldLayoutMk cId="0" sldId="2147483657"/>
          </pc:sldLayoutMkLst>
        </pc:sldLayoutChg>
        <pc:sldLayoutChg chg="del">
          <pc:chgData name="De La Torre, Maria (Victoria)" userId="S::mdelatorre@palomar.edu::3eed7fa0-1d85-4f8e-a6fd-d3a53b0fb817" providerId="AD" clId="Web-{EA50C79F-7023-C000-0799-B084E3360759}" dt="2021-05-12T23:22:19.714" v="13"/>
          <pc:sldLayoutMkLst>
            <pc:docMk/>
            <pc:sldMasterMk cId="0" sldId="2147483661"/>
            <pc:sldLayoutMk cId="0" sldId="2147483658"/>
          </pc:sldLayoutMkLst>
        </pc:sldLayoutChg>
        <pc:sldLayoutChg chg="del">
          <pc:chgData name="De La Torre, Maria (Victoria)" userId="S::mdelatorre@palomar.edu::3eed7fa0-1d85-4f8e-a6fd-d3a53b0fb817" providerId="AD" clId="Web-{EA50C79F-7023-C000-0799-B084E3360759}" dt="2021-05-12T23:22:19.714" v="13"/>
          <pc:sldLayoutMkLst>
            <pc:docMk/>
            <pc:sldMasterMk cId="0" sldId="2147483661"/>
            <pc:sldLayoutMk cId="0" sldId="2147483659"/>
          </pc:sldLayoutMkLst>
        </pc:sldLayoutChg>
        <pc:sldLayoutChg chg="del">
          <pc:chgData name="De La Torre, Maria (Victoria)" userId="S::mdelatorre@palomar.edu::3eed7fa0-1d85-4f8e-a6fd-d3a53b0fb817" providerId="AD" clId="Web-{EA50C79F-7023-C000-0799-B084E3360759}" dt="2021-05-12T23:22:19.714" v="13"/>
          <pc:sldLayoutMkLst>
            <pc:docMk/>
            <pc:sldMasterMk cId="0" sldId="2147483661"/>
            <pc:sldLayoutMk cId="0" sldId="2147483660"/>
          </pc:sldLayoutMkLst>
        </pc:sldLayoutChg>
      </pc:sldMasterChg>
      <pc:sldMasterChg chg="add del addSldLayout delSldLayout modSldLayout">
        <pc:chgData name="De La Torre, Maria (Victoria)" userId="S::mdelatorre@palomar.edu::3eed7fa0-1d85-4f8e-a6fd-d3a53b0fb817" providerId="AD" clId="Web-{EA50C79F-7023-C000-0799-B084E3360759}" dt="2021-05-12T23:23:07.107" v="19"/>
        <pc:sldMasterMkLst>
          <pc:docMk/>
          <pc:sldMasterMk cId="928076033" sldId="2147483662"/>
        </pc:sldMasterMkLst>
        <pc:sldLayoutChg chg="add del mod replId">
          <pc:chgData name="De La Torre, Maria (Victoria)" userId="S::mdelatorre@palomar.edu::3eed7fa0-1d85-4f8e-a6fd-d3a53b0fb817" providerId="AD" clId="Web-{EA50C79F-7023-C000-0799-B084E3360759}" dt="2021-05-12T23:23:07.107" v="19"/>
          <pc:sldLayoutMkLst>
            <pc:docMk/>
            <pc:sldMasterMk cId="928076033" sldId="2147483662"/>
            <pc:sldLayoutMk cId="2737205479" sldId="2147483663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07.107" v="19"/>
          <pc:sldLayoutMkLst>
            <pc:docMk/>
            <pc:sldMasterMk cId="928076033" sldId="2147483662"/>
            <pc:sldLayoutMk cId="1794908254" sldId="2147483664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07.107" v="19"/>
          <pc:sldLayoutMkLst>
            <pc:docMk/>
            <pc:sldMasterMk cId="928076033" sldId="2147483662"/>
            <pc:sldLayoutMk cId="1599975025" sldId="2147483665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07.107" v="19"/>
          <pc:sldLayoutMkLst>
            <pc:docMk/>
            <pc:sldMasterMk cId="928076033" sldId="2147483662"/>
            <pc:sldLayoutMk cId="3768349584" sldId="2147483666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07.107" v="19"/>
          <pc:sldLayoutMkLst>
            <pc:docMk/>
            <pc:sldMasterMk cId="928076033" sldId="2147483662"/>
            <pc:sldLayoutMk cId="499255959" sldId="2147483667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07.107" v="19"/>
          <pc:sldLayoutMkLst>
            <pc:docMk/>
            <pc:sldMasterMk cId="928076033" sldId="2147483662"/>
            <pc:sldLayoutMk cId="1411232320" sldId="2147483668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07.107" v="19"/>
          <pc:sldLayoutMkLst>
            <pc:docMk/>
            <pc:sldMasterMk cId="928076033" sldId="2147483662"/>
            <pc:sldLayoutMk cId="1268397748" sldId="2147483669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07.107" v="19"/>
          <pc:sldLayoutMkLst>
            <pc:docMk/>
            <pc:sldMasterMk cId="928076033" sldId="2147483662"/>
            <pc:sldLayoutMk cId="1374852217" sldId="2147483670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07.107" v="19"/>
          <pc:sldLayoutMkLst>
            <pc:docMk/>
            <pc:sldMasterMk cId="928076033" sldId="2147483662"/>
            <pc:sldLayoutMk cId="2480831162" sldId="2147483671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07.107" v="19"/>
          <pc:sldLayoutMkLst>
            <pc:docMk/>
            <pc:sldMasterMk cId="928076033" sldId="2147483662"/>
            <pc:sldLayoutMk cId="4292813441" sldId="2147483672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07.107" v="19"/>
          <pc:sldLayoutMkLst>
            <pc:docMk/>
            <pc:sldMasterMk cId="928076033" sldId="2147483662"/>
            <pc:sldLayoutMk cId="2907096644" sldId="2147483673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07.107" v="19"/>
          <pc:sldLayoutMkLst>
            <pc:docMk/>
            <pc:sldMasterMk cId="928076033" sldId="2147483662"/>
            <pc:sldLayoutMk cId="815079732" sldId="2147483674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07.107" v="19"/>
          <pc:sldLayoutMkLst>
            <pc:docMk/>
            <pc:sldMasterMk cId="928076033" sldId="2147483662"/>
            <pc:sldLayoutMk cId="3237429781" sldId="2147483675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07.107" v="19"/>
          <pc:sldLayoutMkLst>
            <pc:docMk/>
            <pc:sldMasterMk cId="928076033" sldId="2147483662"/>
            <pc:sldLayoutMk cId="1881741688" sldId="2147483676"/>
          </pc:sldLayoutMkLst>
        </pc:sldLayoutChg>
      </pc:sldMasterChg>
      <pc:sldMasterChg chg="add del addSldLayout delSldLayout modSldLayout">
        <pc:chgData name="De La Torre, Maria (Victoria)" userId="S::mdelatorre@palomar.edu::3eed7fa0-1d85-4f8e-a6fd-d3a53b0fb817" providerId="AD" clId="Web-{EA50C79F-7023-C000-0799-B084E3360759}" dt="2021-05-12T23:23:12.795" v="20"/>
        <pc:sldMasterMkLst>
          <pc:docMk/>
          <pc:sldMasterMk cId="4081647658" sldId="2147483677"/>
        </pc:sldMasterMkLst>
        <pc:sldLayoutChg chg="add del mod replId">
          <pc:chgData name="De La Torre, Maria (Victoria)" userId="S::mdelatorre@palomar.edu::3eed7fa0-1d85-4f8e-a6fd-d3a53b0fb817" providerId="AD" clId="Web-{EA50C79F-7023-C000-0799-B084E3360759}" dt="2021-05-12T23:23:12.795" v="20"/>
          <pc:sldLayoutMkLst>
            <pc:docMk/>
            <pc:sldMasterMk cId="4081647658" sldId="2147483677"/>
            <pc:sldLayoutMk cId="3504352892" sldId="2147483678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12.795" v="20"/>
          <pc:sldLayoutMkLst>
            <pc:docMk/>
            <pc:sldMasterMk cId="4081647658" sldId="2147483677"/>
            <pc:sldLayoutMk cId="2567412532" sldId="2147483679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12.795" v="20"/>
          <pc:sldLayoutMkLst>
            <pc:docMk/>
            <pc:sldMasterMk cId="4081647658" sldId="2147483677"/>
            <pc:sldLayoutMk cId="1894654710" sldId="2147483680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12.795" v="20"/>
          <pc:sldLayoutMkLst>
            <pc:docMk/>
            <pc:sldMasterMk cId="4081647658" sldId="2147483677"/>
            <pc:sldLayoutMk cId="2923852273" sldId="2147483681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12.795" v="20"/>
          <pc:sldLayoutMkLst>
            <pc:docMk/>
            <pc:sldMasterMk cId="4081647658" sldId="2147483677"/>
            <pc:sldLayoutMk cId="3496951735" sldId="2147483682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12.795" v="20"/>
          <pc:sldLayoutMkLst>
            <pc:docMk/>
            <pc:sldMasterMk cId="4081647658" sldId="2147483677"/>
            <pc:sldLayoutMk cId="3679354760" sldId="2147483683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12.795" v="20"/>
          <pc:sldLayoutMkLst>
            <pc:docMk/>
            <pc:sldMasterMk cId="4081647658" sldId="2147483677"/>
            <pc:sldLayoutMk cId="1639107241" sldId="2147483684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12.795" v="20"/>
          <pc:sldLayoutMkLst>
            <pc:docMk/>
            <pc:sldMasterMk cId="4081647658" sldId="2147483677"/>
            <pc:sldLayoutMk cId="2690771930" sldId="2147483685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12.795" v="20"/>
          <pc:sldLayoutMkLst>
            <pc:docMk/>
            <pc:sldMasterMk cId="4081647658" sldId="2147483677"/>
            <pc:sldLayoutMk cId="4260266896" sldId="2147483686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12.795" v="20"/>
          <pc:sldLayoutMkLst>
            <pc:docMk/>
            <pc:sldMasterMk cId="4081647658" sldId="2147483677"/>
            <pc:sldLayoutMk cId="606911757" sldId="2147483687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12.795" v="20"/>
          <pc:sldLayoutMkLst>
            <pc:docMk/>
            <pc:sldMasterMk cId="4081647658" sldId="2147483677"/>
            <pc:sldLayoutMk cId="3090815884" sldId="2147483688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12.795" v="20"/>
          <pc:sldLayoutMkLst>
            <pc:docMk/>
            <pc:sldMasterMk cId="4081647658" sldId="2147483677"/>
            <pc:sldLayoutMk cId="56196665" sldId="2147483689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12.795" v="20"/>
          <pc:sldLayoutMkLst>
            <pc:docMk/>
            <pc:sldMasterMk cId="4081647658" sldId="2147483677"/>
            <pc:sldLayoutMk cId="3709057263" sldId="2147483690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12.795" v="20"/>
          <pc:sldLayoutMkLst>
            <pc:docMk/>
            <pc:sldMasterMk cId="4081647658" sldId="2147483677"/>
            <pc:sldLayoutMk cId="2647844275" sldId="2147483691"/>
          </pc:sldLayoutMkLst>
        </pc:sldLayoutChg>
      </pc:sldMasterChg>
      <pc:sldMasterChg chg="add del addSldLayout delSldLayout modSldLayout">
        <pc:chgData name="De La Torre, Maria (Victoria)" userId="S::mdelatorre@palomar.edu::3eed7fa0-1d85-4f8e-a6fd-d3a53b0fb817" providerId="AD" clId="Web-{EA50C79F-7023-C000-0799-B084E3360759}" dt="2021-05-12T23:23:15.076" v="21"/>
        <pc:sldMasterMkLst>
          <pc:docMk/>
          <pc:sldMasterMk cId="4270510763" sldId="2147483692"/>
        </pc:sldMasterMkLst>
        <pc:sldLayoutChg chg="add del mod replId">
          <pc:chgData name="De La Torre, Maria (Victoria)" userId="S::mdelatorre@palomar.edu::3eed7fa0-1d85-4f8e-a6fd-d3a53b0fb817" providerId="AD" clId="Web-{EA50C79F-7023-C000-0799-B084E3360759}" dt="2021-05-12T23:23:15.076" v="21"/>
          <pc:sldLayoutMkLst>
            <pc:docMk/>
            <pc:sldMasterMk cId="4270510763" sldId="2147483692"/>
            <pc:sldLayoutMk cId="3248613830" sldId="2147483693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15.076" v="21"/>
          <pc:sldLayoutMkLst>
            <pc:docMk/>
            <pc:sldMasterMk cId="4270510763" sldId="2147483692"/>
            <pc:sldLayoutMk cId="919274933" sldId="2147483694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15.076" v="21"/>
          <pc:sldLayoutMkLst>
            <pc:docMk/>
            <pc:sldMasterMk cId="4270510763" sldId="2147483692"/>
            <pc:sldLayoutMk cId="3117001874" sldId="2147483695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15.076" v="21"/>
          <pc:sldLayoutMkLst>
            <pc:docMk/>
            <pc:sldMasterMk cId="4270510763" sldId="2147483692"/>
            <pc:sldLayoutMk cId="4261471287" sldId="2147483696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15.076" v="21"/>
          <pc:sldLayoutMkLst>
            <pc:docMk/>
            <pc:sldMasterMk cId="4270510763" sldId="2147483692"/>
            <pc:sldLayoutMk cId="4086145242" sldId="2147483697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15.076" v="21"/>
          <pc:sldLayoutMkLst>
            <pc:docMk/>
            <pc:sldMasterMk cId="4270510763" sldId="2147483692"/>
            <pc:sldLayoutMk cId="2168766471" sldId="2147483698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15.076" v="21"/>
          <pc:sldLayoutMkLst>
            <pc:docMk/>
            <pc:sldMasterMk cId="4270510763" sldId="2147483692"/>
            <pc:sldLayoutMk cId="720381703" sldId="2147483699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15.076" v="21"/>
          <pc:sldLayoutMkLst>
            <pc:docMk/>
            <pc:sldMasterMk cId="4270510763" sldId="2147483692"/>
            <pc:sldLayoutMk cId="3295272189" sldId="2147483700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15.076" v="21"/>
          <pc:sldLayoutMkLst>
            <pc:docMk/>
            <pc:sldMasterMk cId="4270510763" sldId="2147483692"/>
            <pc:sldLayoutMk cId="1851838752" sldId="2147483701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15.076" v="21"/>
          <pc:sldLayoutMkLst>
            <pc:docMk/>
            <pc:sldMasterMk cId="4270510763" sldId="2147483692"/>
            <pc:sldLayoutMk cId="4086258348" sldId="2147483702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15.076" v="21"/>
          <pc:sldLayoutMkLst>
            <pc:docMk/>
            <pc:sldMasterMk cId="4270510763" sldId="2147483692"/>
            <pc:sldLayoutMk cId="3751974849" sldId="2147483703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15.076" v="21"/>
          <pc:sldLayoutMkLst>
            <pc:docMk/>
            <pc:sldMasterMk cId="4270510763" sldId="2147483692"/>
            <pc:sldLayoutMk cId="1261841116" sldId="2147483704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15.076" v="21"/>
          <pc:sldLayoutMkLst>
            <pc:docMk/>
            <pc:sldMasterMk cId="4270510763" sldId="2147483692"/>
            <pc:sldLayoutMk cId="4160589527" sldId="2147483705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15.076" v="21"/>
          <pc:sldLayoutMkLst>
            <pc:docMk/>
            <pc:sldMasterMk cId="4270510763" sldId="2147483692"/>
            <pc:sldLayoutMk cId="1416055845" sldId="2147483706"/>
          </pc:sldLayoutMkLst>
        </pc:sldLayoutChg>
      </pc:sldMasterChg>
      <pc:sldMasterChg chg="add del addSldLayout delSldLayout modSldLayout">
        <pc:chgData name="De La Torre, Maria (Victoria)" userId="S::mdelatorre@palomar.edu::3eed7fa0-1d85-4f8e-a6fd-d3a53b0fb817" providerId="AD" clId="Web-{EA50C79F-7023-C000-0799-B084E3360759}" dt="2021-05-12T23:23:30.155" v="22"/>
        <pc:sldMasterMkLst>
          <pc:docMk/>
          <pc:sldMasterMk cId="2657359133" sldId="2147483707"/>
        </pc:sldMasterMkLst>
        <pc:sldLayoutChg chg="add del mod replId">
          <pc:chgData name="De La Torre, Maria (Victoria)" userId="S::mdelatorre@palomar.edu::3eed7fa0-1d85-4f8e-a6fd-d3a53b0fb817" providerId="AD" clId="Web-{EA50C79F-7023-C000-0799-B084E3360759}" dt="2021-05-12T23:23:30.155" v="22"/>
          <pc:sldLayoutMkLst>
            <pc:docMk/>
            <pc:sldMasterMk cId="2657359133" sldId="2147483707"/>
            <pc:sldLayoutMk cId="919544190" sldId="2147483708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30.155" v="22"/>
          <pc:sldLayoutMkLst>
            <pc:docMk/>
            <pc:sldMasterMk cId="2657359133" sldId="2147483707"/>
            <pc:sldLayoutMk cId="2845006373" sldId="2147483709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30.155" v="22"/>
          <pc:sldLayoutMkLst>
            <pc:docMk/>
            <pc:sldMasterMk cId="2657359133" sldId="2147483707"/>
            <pc:sldLayoutMk cId="1501958060" sldId="2147483710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30.155" v="22"/>
          <pc:sldLayoutMkLst>
            <pc:docMk/>
            <pc:sldMasterMk cId="2657359133" sldId="2147483707"/>
            <pc:sldLayoutMk cId="3289416461" sldId="2147483711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30.155" v="22"/>
          <pc:sldLayoutMkLst>
            <pc:docMk/>
            <pc:sldMasterMk cId="2657359133" sldId="2147483707"/>
            <pc:sldLayoutMk cId="80543294" sldId="2147483712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30.155" v="22"/>
          <pc:sldLayoutMkLst>
            <pc:docMk/>
            <pc:sldMasterMk cId="2657359133" sldId="2147483707"/>
            <pc:sldLayoutMk cId="3857006275" sldId="2147483713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30.155" v="22"/>
          <pc:sldLayoutMkLst>
            <pc:docMk/>
            <pc:sldMasterMk cId="2657359133" sldId="2147483707"/>
            <pc:sldLayoutMk cId="443943900" sldId="2147483714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30.155" v="22"/>
          <pc:sldLayoutMkLst>
            <pc:docMk/>
            <pc:sldMasterMk cId="2657359133" sldId="2147483707"/>
            <pc:sldLayoutMk cId="988473968" sldId="2147483715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30.155" v="22"/>
          <pc:sldLayoutMkLst>
            <pc:docMk/>
            <pc:sldMasterMk cId="2657359133" sldId="2147483707"/>
            <pc:sldLayoutMk cId="2627782302" sldId="2147483716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30.155" v="22"/>
          <pc:sldLayoutMkLst>
            <pc:docMk/>
            <pc:sldMasterMk cId="2657359133" sldId="2147483707"/>
            <pc:sldLayoutMk cId="509983347" sldId="2147483717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30.155" v="22"/>
          <pc:sldLayoutMkLst>
            <pc:docMk/>
            <pc:sldMasterMk cId="2657359133" sldId="2147483707"/>
            <pc:sldLayoutMk cId="1528056896" sldId="2147483718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30.155" v="22"/>
          <pc:sldLayoutMkLst>
            <pc:docMk/>
            <pc:sldMasterMk cId="2657359133" sldId="2147483707"/>
            <pc:sldLayoutMk cId="1604437016" sldId="2147483719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30.155" v="22"/>
          <pc:sldLayoutMkLst>
            <pc:docMk/>
            <pc:sldMasterMk cId="2657359133" sldId="2147483707"/>
            <pc:sldLayoutMk cId="2558418296" sldId="2147483720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30.155" v="22"/>
          <pc:sldLayoutMkLst>
            <pc:docMk/>
            <pc:sldMasterMk cId="2657359133" sldId="2147483707"/>
            <pc:sldLayoutMk cId="3009144591" sldId="2147483721"/>
          </pc:sldLayoutMkLst>
        </pc:sldLayoutChg>
      </pc:sldMasterChg>
      <pc:sldMasterChg chg="add del addSldLayout delSldLayout modSldLayout">
        <pc:chgData name="De La Torre, Maria (Victoria)" userId="S::mdelatorre@palomar.edu::3eed7fa0-1d85-4f8e-a6fd-d3a53b0fb817" providerId="AD" clId="Web-{EA50C79F-7023-C000-0799-B084E3360759}" dt="2021-05-12T23:23:47.016" v="23"/>
        <pc:sldMasterMkLst>
          <pc:docMk/>
          <pc:sldMasterMk cId="1700109198" sldId="2147483722"/>
        </pc:sldMasterMkLst>
        <pc:sldLayoutChg chg="add del mod replId">
          <pc:chgData name="De La Torre, Maria (Victoria)" userId="S::mdelatorre@palomar.edu::3eed7fa0-1d85-4f8e-a6fd-d3a53b0fb817" providerId="AD" clId="Web-{EA50C79F-7023-C000-0799-B084E3360759}" dt="2021-05-12T23:23:47.016" v="23"/>
          <pc:sldLayoutMkLst>
            <pc:docMk/>
            <pc:sldMasterMk cId="1700109198" sldId="2147483722"/>
            <pc:sldLayoutMk cId="87561080" sldId="2147483723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47.016" v="23"/>
          <pc:sldLayoutMkLst>
            <pc:docMk/>
            <pc:sldMasterMk cId="1700109198" sldId="2147483722"/>
            <pc:sldLayoutMk cId="3005811140" sldId="2147483724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47.016" v="23"/>
          <pc:sldLayoutMkLst>
            <pc:docMk/>
            <pc:sldMasterMk cId="1700109198" sldId="2147483722"/>
            <pc:sldLayoutMk cId="2841012641" sldId="2147483725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47.016" v="23"/>
          <pc:sldLayoutMkLst>
            <pc:docMk/>
            <pc:sldMasterMk cId="1700109198" sldId="2147483722"/>
            <pc:sldLayoutMk cId="809267876" sldId="2147483726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47.016" v="23"/>
          <pc:sldLayoutMkLst>
            <pc:docMk/>
            <pc:sldMasterMk cId="1700109198" sldId="2147483722"/>
            <pc:sldLayoutMk cId="438135228" sldId="2147483727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47.016" v="23"/>
          <pc:sldLayoutMkLst>
            <pc:docMk/>
            <pc:sldMasterMk cId="1700109198" sldId="2147483722"/>
            <pc:sldLayoutMk cId="4019858914" sldId="2147483728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47.016" v="23"/>
          <pc:sldLayoutMkLst>
            <pc:docMk/>
            <pc:sldMasterMk cId="1700109198" sldId="2147483722"/>
            <pc:sldLayoutMk cId="1604391146" sldId="2147483729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47.016" v="23"/>
          <pc:sldLayoutMkLst>
            <pc:docMk/>
            <pc:sldMasterMk cId="1700109198" sldId="2147483722"/>
            <pc:sldLayoutMk cId="257586291" sldId="2147483730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47.016" v="23"/>
          <pc:sldLayoutMkLst>
            <pc:docMk/>
            <pc:sldMasterMk cId="1700109198" sldId="2147483722"/>
            <pc:sldLayoutMk cId="1894449892" sldId="2147483731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47.016" v="23"/>
          <pc:sldLayoutMkLst>
            <pc:docMk/>
            <pc:sldMasterMk cId="1700109198" sldId="2147483722"/>
            <pc:sldLayoutMk cId="3853481043" sldId="2147483732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47.016" v="23"/>
          <pc:sldLayoutMkLst>
            <pc:docMk/>
            <pc:sldMasterMk cId="1700109198" sldId="2147483722"/>
            <pc:sldLayoutMk cId="736785500" sldId="2147483733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47.016" v="23"/>
          <pc:sldLayoutMkLst>
            <pc:docMk/>
            <pc:sldMasterMk cId="1700109198" sldId="2147483722"/>
            <pc:sldLayoutMk cId="853368697" sldId="2147483734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47.016" v="23"/>
          <pc:sldLayoutMkLst>
            <pc:docMk/>
            <pc:sldMasterMk cId="1700109198" sldId="2147483722"/>
            <pc:sldLayoutMk cId="3740922061" sldId="2147483735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47.016" v="23"/>
          <pc:sldLayoutMkLst>
            <pc:docMk/>
            <pc:sldMasterMk cId="1700109198" sldId="2147483722"/>
            <pc:sldLayoutMk cId="580916398" sldId="2147483736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47.016" v="23"/>
          <pc:sldLayoutMkLst>
            <pc:docMk/>
            <pc:sldMasterMk cId="1700109198" sldId="2147483722"/>
            <pc:sldLayoutMk cId="2719340415" sldId="2147483737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47.016" v="23"/>
          <pc:sldLayoutMkLst>
            <pc:docMk/>
            <pc:sldMasterMk cId="1700109198" sldId="2147483722"/>
            <pc:sldLayoutMk cId="4089544495" sldId="2147483738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47.016" v="23"/>
          <pc:sldLayoutMkLst>
            <pc:docMk/>
            <pc:sldMasterMk cId="1700109198" sldId="2147483722"/>
            <pc:sldLayoutMk cId="3697882635" sldId="2147483739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47.016" v="23"/>
          <pc:sldLayoutMkLst>
            <pc:docMk/>
            <pc:sldMasterMk cId="1700109198" sldId="2147483722"/>
            <pc:sldLayoutMk cId="3839120267" sldId="2147483740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47.016" v="23"/>
          <pc:sldLayoutMkLst>
            <pc:docMk/>
            <pc:sldMasterMk cId="1700109198" sldId="2147483722"/>
            <pc:sldLayoutMk cId="2040262456" sldId="2147483741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3:47.016" v="23"/>
          <pc:sldLayoutMkLst>
            <pc:docMk/>
            <pc:sldMasterMk cId="1700109198" sldId="2147483722"/>
            <pc:sldLayoutMk cId="2528003377" sldId="2147483742"/>
          </pc:sldLayoutMkLst>
        </pc:sldLayoutChg>
      </pc:sldMasterChg>
      <pc:sldMasterChg chg="add del addSldLayout delSldLayout modSldLayout">
        <pc:chgData name="De La Torre, Maria (Victoria)" userId="S::mdelatorre@palomar.edu::3eed7fa0-1d85-4f8e-a6fd-d3a53b0fb817" providerId="AD" clId="Web-{EA50C79F-7023-C000-0799-B084E3360759}" dt="2021-05-12T23:24:52.347" v="27"/>
        <pc:sldMasterMkLst>
          <pc:docMk/>
          <pc:sldMasterMk cId="1024579329" sldId="2147483743"/>
        </pc:sldMasterMkLst>
        <pc:sldLayoutChg chg="add del mod replId">
          <pc:chgData name="De La Torre, Maria (Victoria)" userId="S::mdelatorre@palomar.edu::3eed7fa0-1d85-4f8e-a6fd-d3a53b0fb817" providerId="AD" clId="Web-{EA50C79F-7023-C000-0799-B084E3360759}" dt="2021-05-12T23:24:52.347" v="27"/>
          <pc:sldLayoutMkLst>
            <pc:docMk/>
            <pc:sldMasterMk cId="1024579329" sldId="2147483743"/>
            <pc:sldLayoutMk cId="1383717588" sldId="2147483744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4:52.347" v="27"/>
          <pc:sldLayoutMkLst>
            <pc:docMk/>
            <pc:sldMasterMk cId="1024579329" sldId="2147483743"/>
            <pc:sldLayoutMk cId="4131855539" sldId="2147483745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4:52.347" v="27"/>
          <pc:sldLayoutMkLst>
            <pc:docMk/>
            <pc:sldMasterMk cId="1024579329" sldId="2147483743"/>
            <pc:sldLayoutMk cId="4281843489" sldId="2147483746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4:52.347" v="27"/>
          <pc:sldLayoutMkLst>
            <pc:docMk/>
            <pc:sldMasterMk cId="1024579329" sldId="2147483743"/>
            <pc:sldLayoutMk cId="2620458021" sldId="2147483747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4:52.347" v="27"/>
          <pc:sldLayoutMkLst>
            <pc:docMk/>
            <pc:sldMasterMk cId="1024579329" sldId="2147483743"/>
            <pc:sldLayoutMk cId="2369592794" sldId="2147483748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4:52.347" v="27"/>
          <pc:sldLayoutMkLst>
            <pc:docMk/>
            <pc:sldMasterMk cId="1024579329" sldId="2147483743"/>
            <pc:sldLayoutMk cId="1118119579" sldId="2147483749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4:52.347" v="27"/>
          <pc:sldLayoutMkLst>
            <pc:docMk/>
            <pc:sldMasterMk cId="1024579329" sldId="2147483743"/>
            <pc:sldLayoutMk cId="3704118407" sldId="2147483750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4:52.347" v="27"/>
          <pc:sldLayoutMkLst>
            <pc:docMk/>
            <pc:sldMasterMk cId="1024579329" sldId="2147483743"/>
            <pc:sldLayoutMk cId="3432335285" sldId="2147483751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4:52.347" v="27"/>
          <pc:sldLayoutMkLst>
            <pc:docMk/>
            <pc:sldMasterMk cId="1024579329" sldId="2147483743"/>
            <pc:sldLayoutMk cId="3894524412" sldId="2147483752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4:52.347" v="27"/>
          <pc:sldLayoutMkLst>
            <pc:docMk/>
            <pc:sldMasterMk cId="1024579329" sldId="2147483743"/>
            <pc:sldLayoutMk cId="3675306378" sldId="2147483753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4:52.347" v="27"/>
          <pc:sldLayoutMkLst>
            <pc:docMk/>
            <pc:sldMasterMk cId="1024579329" sldId="2147483743"/>
            <pc:sldLayoutMk cId="3228677900" sldId="2147483754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4:52.347" v="27"/>
          <pc:sldLayoutMkLst>
            <pc:docMk/>
            <pc:sldMasterMk cId="1024579329" sldId="2147483743"/>
            <pc:sldLayoutMk cId="114729854" sldId="2147483755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4:52.347" v="27"/>
          <pc:sldLayoutMkLst>
            <pc:docMk/>
            <pc:sldMasterMk cId="1024579329" sldId="2147483743"/>
            <pc:sldLayoutMk cId="229239578" sldId="2147483756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4:52.347" v="27"/>
          <pc:sldLayoutMkLst>
            <pc:docMk/>
            <pc:sldMasterMk cId="1024579329" sldId="2147483743"/>
            <pc:sldLayoutMk cId="3103526971" sldId="2147483757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4:52.347" v="27"/>
          <pc:sldLayoutMkLst>
            <pc:docMk/>
            <pc:sldMasterMk cId="1024579329" sldId="2147483743"/>
            <pc:sldLayoutMk cId="580123827" sldId="2147483758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4:52.347" v="27"/>
          <pc:sldLayoutMkLst>
            <pc:docMk/>
            <pc:sldMasterMk cId="1024579329" sldId="2147483743"/>
            <pc:sldLayoutMk cId="3399796609" sldId="2147483759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4:52.347" v="27"/>
          <pc:sldLayoutMkLst>
            <pc:docMk/>
            <pc:sldMasterMk cId="1024579329" sldId="2147483743"/>
            <pc:sldLayoutMk cId="60541564" sldId="2147483760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4:52.347" v="27"/>
          <pc:sldLayoutMkLst>
            <pc:docMk/>
            <pc:sldMasterMk cId="1024579329" sldId="2147483743"/>
            <pc:sldLayoutMk cId="1585593111" sldId="2147483761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4:52.347" v="27"/>
          <pc:sldLayoutMkLst>
            <pc:docMk/>
            <pc:sldMasterMk cId="1024579329" sldId="2147483743"/>
            <pc:sldLayoutMk cId="857469304" sldId="2147483762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4:52.347" v="27"/>
          <pc:sldLayoutMkLst>
            <pc:docMk/>
            <pc:sldMasterMk cId="1024579329" sldId="2147483743"/>
            <pc:sldLayoutMk cId="1762919701" sldId="2147483763"/>
          </pc:sldLayoutMkLst>
        </pc:sldLayoutChg>
      </pc:sldMasterChg>
      <pc:sldMasterChg chg="add del addSldLayout delSldLayout modSldLayout">
        <pc:chgData name="De La Torre, Maria (Victoria)" userId="S::mdelatorre@palomar.edu::3eed7fa0-1d85-4f8e-a6fd-d3a53b0fb817" providerId="AD" clId="Web-{EA50C79F-7023-C000-0799-B084E3360759}" dt="2021-05-12T23:25:13.536" v="28"/>
        <pc:sldMasterMkLst>
          <pc:docMk/>
          <pc:sldMasterMk cId="202174537" sldId="2147483764"/>
        </pc:sldMasterMkLst>
        <pc:sldLayoutChg chg="add del mod replId">
          <pc:chgData name="De La Torre, Maria (Victoria)" userId="S::mdelatorre@palomar.edu::3eed7fa0-1d85-4f8e-a6fd-d3a53b0fb817" providerId="AD" clId="Web-{EA50C79F-7023-C000-0799-B084E3360759}" dt="2021-05-12T23:25:13.536" v="28"/>
          <pc:sldLayoutMkLst>
            <pc:docMk/>
            <pc:sldMasterMk cId="202174537" sldId="2147483764"/>
            <pc:sldLayoutMk cId="1990839208" sldId="2147483765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13.536" v="28"/>
          <pc:sldLayoutMkLst>
            <pc:docMk/>
            <pc:sldMasterMk cId="202174537" sldId="2147483764"/>
            <pc:sldLayoutMk cId="1868203677" sldId="2147483766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13.536" v="28"/>
          <pc:sldLayoutMkLst>
            <pc:docMk/>
            <pc:sldMasterMk cId="202174537" sldId="2147483764"/>
            <pc:sldLayoutMk cId="2546735340" sldId="2147483767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13.536" v="28"/>
          <pc:sldLayoutMkLst>
            <pc:docMk/>
            <pc:sldMasterMk cId="202174537" sldId="2147483764"/>
            <pc:sldLayoutMk cId="4035209846" sldId="2147483768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13.536" v="28"/>
          <pc:sldLayoutMkLst>
            <pc:docMk/>
            <pc:sldMasterMk cId="202174537" sldId="2147483764"/>
            <pc:sldLayoutMk cId="3292928289" sldId="2147483769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13.536" v="28"/>
          <pc:sldLayoutMkLst>
            <pc:docMk/>
            <pc:sldMasterMk cId="202174537" sldId="2147483764"/>
            <pc:sldLayoutMk cId="1131373068" sldId="2147483770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13.536" v="28"/>
          <pc:sldLayoutMkLst>
            <pc:docMk/>
            <pc:sldMasterMk cId="202174537" sldId="2147483764"/>
            <pc:sldLayoutMk cId="850738544" sldId="2147483771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13.536" v="28"/>
          <pc:sldLayoutMkLst>
            <pc:docMk/>
            <pc:sldMasterMk cId="202174537" sldId="2147483764"/>
            <pc:sldLayoutMk cId="2790565212" sldId="2147483772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13.536" v="28"/>
          <pc:sldLayoutMkLst>
            <pc:docMk/>
            <pc:sldMasterMk cId="202174537" sldId="2147483764"/>
            <pc:sldLayoutMk cId="1135470304" sldId="2147483773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13.536" v="28"/>
          <pc:sldLayoutMkLst>
            <pc:docMk/>
            <pc:sldMasterMk cId="202174537" sldId="2147483764"/>
            <pc:sldLayoutMk cId="1061633470" sldId="2147483774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13.536" v="28"/>
          <pc:sldLayoutMkLst>
            <pc:docMk/>
            <pc:sldMasterMk cId="202174537" sldId="2147483764"/>
            <pc:sldLayoutMk cId="1852372812" sldId="2147483775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13.536" v="28"/>
          <pc:sldLayoutMkLst>
            <pc:docMk/>
            <pc:sldMasterMk cId="202174537" sldId="2147483764"/>
            <pc:sldLayoutMk cId="2955960852" sldId="2147483776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13.536" v="28"/>
          <pc:sldLayoutMkLst>
            <pc:docMk/>
            <pc:sldMasterMk cId="202174537" sldId="2147483764"/>
            <pc:sldLayoutMk cId="2625371018" sldId="2147483777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13.536" v="28"/>
          <pc:sldLayoutMkLst>
            <pc:docMk/>
            <pc:sldMasterMk cId="202174537" sldId="2147483764"/>
            <pc:sldLayoutMk cId="1781154482" sldId="2147483778"/>
          </pc:sldLayoutMkLst>
        </pc:sldLayoutChg>
      </pc:sldMasterChg>
      <pc:sldMasterChg chg="add del addSldLayout delSldLayout modSldLayout">
        <pc:chgData name="De La Torre, Maria (Victoria)" userId="S::mdelatorre@palomar.edu::3eed7fa0-1d85-4f8e-a6fd-d3a53b0fb817" providerId="AD" clId="Web-{EA50C79F-7023-C000-0799-B084E3360759}" dt="2021-05-12T23:25:22.959" v="29"/>
        <pc:sldMasterMkLst>
          <pc:docMk/>
          <pc:sldMasterMk cId="118584746" sldId="2147483779"/>
        </pc:sldMasterMkLst>
        <pc:sldLayoutChg chg="add del mod replId">
          <pc:chgData name="De La Torre, Maria (Victoria)" userId="S::mdelatorre@palomar.edu::3eed7fa0-1d85-4f8e-a6fd-d3a53b0fb817" providerId="AD" clId="Web-{EA50C79F-7023-C000-0799-B084E3360759}" dt="2021-05-12T23:25:22.959" v="29"/>
          <pc:sldLayoutMkLst>
            <pc:docMk/>
            <pc:sldMasterMk cId="118584746" sldId="2147483779"/>
            <pc:sldLayoutMk cId="705183115" sldId="2147483780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2.959" v="29"/>
          <pc:sldLayoutMkLst>
            <pc:docMk/>
            <pc:sldMasterMk cId="118584746" sldId="2147483779"/>
            <pc:sldLayoutMk cId="2464069028" sldId="2147483781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2.959" v="29"/>
          <pc:sldLayoutMkLst>
            <pc:docMk/>
            <pc:sldMasterMk cId="118584746" sldId="2147483779"/>
            <pc:sldLayoutMk cId="168086402" sldId="2147483782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2.959" v="29"/>
          <pc:sldLayoutMkLst>
            <pc:docMk/>
            <pc:sldMasterMk cId="118584746" sldId="2147483779"/>
            <pc:sldLayoutMk cId="3951669540" sldId="2147483783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2.959" v="29"/>
          <pc:sldLayoutMkLst>
            <pc:docMk/>
            <pc:sldMasterMk cId="118584746" sldId="2147483779"/>
            <pc:sldLayoutMk cId="2532911887" sldId="2147483784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2.959" v="29"/>
          <pc:sldLayoutMkLst>
            <pc:docMk/>
            <pc:sldMasterMk cId="118584746" sldId="2147483779"/>
            <pc:sldLayoutMk cId="2538606180" sldId="2147483785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2.959" v="29"/>
          <pc:sldLayoutMkLst>
            <pc:docMk/>
            <pc:sldMasterMk cId="118584746" sldId="2147483779"/>
            <pc:sldLayoutMk cId="3860906915" sldId="2147483786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2.959" v="29"/>
          <pc:sldLayoutMkLst>
            <pc:docMk/>
            <pc:sldMasterMk cId="118584746" sldId="2147483779"/>
            <pc:sldLayoutMk cId="2002644017" sldId="2147483787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2.959" v="29"/>
          <pc:sldLayoutMkLst>
            <pc:docMk/>
            <pc:sldMasterMk cId="118584746" sldId="2147483779"/>
            <pc:sldLayoutMk cId="741241454" sldId="2147483788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2.959" v="29"/>
          <pc:sldLayoutMkLst>
            <pc:docMk/>
            <pc:sldMasterMk cId="118584746" sldId="2147483779"/>
            <pc:sldLayoutMk cId="498085960" sldId="2147483789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2.959" v="29"/>
          <pc:sldLayoutMkLst>
            <pc:docMk/>
            <pc:sldMasterMk cId="118584746" sldId="2147483779"/>
            <pc:sldLayoutMk cId="3529962710" sldId="2147483790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2.959" v="29"/>
          <pc:sldLayoutMkLst>
            <pc:docMk/>
            <pc:sldMasterMk cId="118584746" sldId="2147483779"/>
            <pc:sldLayoutMk cId="719723590" sldId="2147483791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2.959" v="29"/>
          <pc:sldLayoutMkLst>
            <pc:docMk/>
            <pc:sldMasterMk cId="118584746" sldId="2147483779"/>
            <pc:sldLayoutMk cId="3854460200" sldId="2147483792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2.959" v="29"/>
          <pc:sldLayoutMkLst>
            <pc:docMk/>
            <pc:sldMasterMk cId="118584746" sldId="2147483779"/>
            <pc:sldLayoutMk cId="1839006906" sldId="2147483793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2.959" v="29"/>
          <pc:sldLayoutMkLst>
            <pc:docMk/>
            <pc:sldMasterMk cId="118584746" sldId="2147483779"/>
            <pc:sldLayoutMk cId="1224924586" sldId="2147483794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2.959" v="29"/>
          <pc:sldLayoutMkLst>
            <pc:docMk/>
            <pc:sldMasterMk cId="118584746" sldId="2147483779"/>
            <pc:sldLayoutMk cId="3431766628" sldId="2147483795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2.959" v="29"/>
          <pc:sldLayoutMkLst>
            <pc:docMk/>
            <pc:sldMasterMk cId="118584746" sldId="2147483779"/>
            <pc:sldLayoutMk cId="2573412781" sldId="2147483796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2.959" v="29"/>
          <pc:sldLayoutMkLst>
            <pc:docMk/>
            <pc:sldMasterMk cId="118584746" sldId="2147483779"/>
            <pc:sldLayoutMk cId="1149300784" sldId="2147483797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2.959" v="29"/>
          <pc:sldLayoutMkLst>
            <pc:docMk/>
            <pc:sldMasterMk cId="118584746" sldId="2147483779"/>
            <pc:sldLayoutMk cId="2549105769" sldId="2147483798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2.959" v="29"/>
          <pc:sldLayoutMkLst>
            <pc:docMk/>
            <pc:sldMasterMk cId="118584746" sldId="2147483779"/>
            <pc:sldLayoutMk cId="3623594704" sldId="2147483799"/>
          </pc:sldLayoutMkLst>
        </pc:sldLayoutChg>
      </pc:sldMasterChg>
      <pc:sldMasterChg chg="add del addSldLayout delSldLayout modSldLayout">
        <pc:chgData name="De La Torre, Maria (Victoria)" userId="S::mdelatorre@palomar.edu::3eed7fa0-1d85-4f8e-a6fd-d3a53b0fb817" providerId="AD" clId="Web-{EA50C79F-7023-C000-0799-B084E3360759}" dt="2021-05-12T23:25:29.131" v="30"/>
        <pc:sldMasterMkLst>
          <pc:docMk/>
          <pc:sldMasterMk cId="404100803" sldId="2147483800"/>
        </pc:sldMasterMkLst>
        <pc:sldLayoutChg chg="add del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404100803" sldId="2147483800"/>
            <pc:sldLayoutMk cId="3378819076" sldId="2147483801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404100803" sldId="2147483800"/>
            <pc:sldLayoutMk cId="1833489502" sldId="2147483802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404100803" sldId="2147483800"/>
            <pc:sldLayoutMk cId="1274096307" sldId="2147483803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404100803" sldId="2147483800"/>
            <pc:sldLayoutMk cId="2109924132" sldId="2147483804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404100803" sldId="2147483800"/>
            <pc:sldLayoutMk cId="1513460336" sldId="2147483805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404100803" sldId="2147483800"/>
            <pc:sldLayoutMk cId="1263720426" sldId="2147483806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404100803" sldId="2147483800"/>
            <pc:sldLayoutMk cId="1376617737" sldId="2147483807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404100803" sldId="2147483800"/>
            <pc:sldLayoutMk cId="2056135973" sldId="2147483808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404100803" sldId="2147483800"/>
            <pc:sldLayoutMk cId="1748370702" sldId="2147483809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404100803" sldId="2147483800"/>
            <pc:sldLayoutMk cId="2644077596" sldId="2147483810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404100803" sldId="2147483800"/>
            <pc:sldLayoutMk cId="254067077" sldId="2147483811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404100803" sldId="2147483800"/>
            <pc:sldLayoutMk cId="2173166273" sldId="2147483812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404100803" sldId="2147483800"/>
            <pc:sldLayoutMk cId="43531130" sldId="2147483813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404100803" sldId="2147483800"/>
            <pc:sldLayoutMk cId="2994910980" sldId="2147483814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404100803" sldId="2147483800"/>
            <pc:sldLayoutMk cId="2731497769" sldId="2147483815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404100803" sldId="2147483800"/>
            <pc:sldLayoutMk cId="3431476752" sldId="2147483816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404100803" sldId="2147483800"/>
            <pc:sldLayoutMk cId="3858292277" sldId="2147483817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404100803" sldId="2147483800"/>
            <pc:sldLayoutMk cId="369501012" sldId="2147483818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404100803" sldId="2147483800"/>
            <pc:sldLayoutMk cId="940644042" sldId="2147483819"/>
          </pc:sldLayoutMkLst>
        </pc:sldLayoutChg>
        <pc:sldLayoutChg chg="add del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404100803" sldId="2147483800"/>
            <pc:sldLayoutMk cId="1672719618" sldId="2147483820"/>
          </pc:sldLayoutMkLst>
        </pc:sldLayoutChg>
      </pc:sldMasterChg>
      <pc:sldMasterChg chg="add addSldLayout modSldLayout">
        <pc:chgData name="De La Torre, Maria (Victoria)" userId="S::mdelatorre@palomar.edu::3eed7fa0-1d85-4f8e-a6fd-d3a53b0fb817" providerId="AD" clId="Web-{EA50C79F-7023-C000-0799-B084E3360759}" dt="2021-05-12T23:25:29.131" v="30"/>
        <pc:sldMasterMkLst>
          <pc:docMk/>
          <pc:sldMasterMk cId="1485340973" sldId="2147483821"/>
        </pc:sldMasterMkLst>
        <pc:sldLayoutChg chg="add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1485340973" sldId="2147483821"/>
            <pc:sldLayoutMk cId="3676974428" sldId="2147483822"/>
          </pc:sldLayoutMkLst>
        </pc:sldLayoutChg>
        <pc:sldLayoutChg chg="add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1485340973" sldId="2147483821"/>
            <pc:sldLayoutMk cId="4239801390" sldId="2147483823"/>
          </pc:sldLayoutMkLst>
        </pc:sldLayoutChg>
        <pc:sldLayoutChg chg="add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1485340973" sldId="2147483821"/>
            <pc:sldLayoutMk cId="582124219" sldId="2147483824"/>
          </pc:sldLayoutMkLst>
        </pc:sldLayoutChg>
        <pc:sldLayoutChg chg="add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1485340973" sldId="2147483821"/>
            <pc:sldLayoutMk cId="2620906218" sldId="2147483825"/>
          </pc:sldLayoutMkLst>
        </pc:sldLayoutChg>
        <pc:sldLayoutChg chg="add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1485340973" sldId="2147483821"/>
            <pc:sldLayoutMk cId="279438812" sldId="2147483826"/>
          </pc:sldLayoutMkLst>
        </pc:sldLayoutChg>
        <pc:sldLayoutChg chg="add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1485340973" sldId="2147483821"/>
            <pc:sldLayoutMk cId="609747281" sldId="2147483827"/>
          </pc:sldLayoutMkLst>
        </pc:sldLayoutChg>
        <pc:sldLayoutChg chg="add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1485340973" sldId="2147483821"/>
            <pc:sldLayoutMk cId="4181315499" sldId="2147483828"/>
          </pc:sldLayoutMkLst>
        </pc:sldLayoutChg>
        <pc:sldLayoutChg chg="add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1485340973" sldId="2147483821"/>
            <pc:sldLayoutMk cId="3403111087" sldId="2147483829"/>
          </pc:sldLayoutMkLst>
        </pc:sldLayoutChg>
        <pc:sldLayoutChg chg="add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1485340973" sldId="2147483821"/>
            <pc:sldLayoutMk cId="3274950524" sldId="2147483830"/>
          </pc:sldLayoutMkLst>
        </pc:sldLayoutChg>
        <pc:sldLayoutChg chg="add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1485340973" sldId="2147483821"/>
            <pc:sldLayoutMk cId="4209045591" sldId="2147483831"/>
          </pc:sldLayoutMkLst>
        </pc:sldLayoutChg>
        <pc:sldLayoutChg chg="add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1485340973" sldId="2147483821"/>
            <pc:sldLayoutMk cId="1697870407" sldId="2147483832"/>
          </pc:sldLayoutMkLst>
        </pc:sldLayoutChg>
        <pc:sldLayoutChg chg="add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1485340973" sldId="2147483821"/>
            <pc:sldLayoutMk cId="63545628" sldId="2147483833"/>
          </pc:sldLayoutMkLst>
        </pc:sldLayoutChg>
        <pc:sldLayoutChg chg="add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1485340973" sldId="2147483821"/>
            <pc:sldLayoutMk cId="1630134962" sldId="2147483834"/>
          </pc:sldLayoutMkLst>
        </pc:sldLayoutChg>
        <pc:sldLayoutChg chg="add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1485340973" sldId="2147483821"/>
            <pc:sldLayoutMk cId="3556996068" sldId="2147483835"/>
          </pc:sldLayoutMkLst>
        </pc:sldLayoutChg>
        <pc:sldLayoutChg chg="add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1485340973" sldId="2147483821"/>
            <pc:sldLayoutMk cId="1384017807" sldId="2147483836"/>
          </pc:sldLayoutMkLst>
        </pc:sldLayoutChg>
        <pc:sldLayoutChg chg="add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1485340973" sldId="2147483821"/>
            <pc:sldLayoutMk cId="3185160695" sldId="2147483837"/>
          </pc:sldLayoutMkLst>
        </pc:sldLayoutChg>
        <pc:sldLayoutChg chg="add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1485340973" sldId="2147483821"/>
            <pc:sldLayoutMk cId="259416754" sldId="2147483838"/>
          </pc:sldLayoutMkLst>
        </pc:sldLayoutChg>
        <pc:sldLayoutChg chg="add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1485340973" sldId="2147483821"/>
            <pc:sldLayoutMk cId="267608863" sldId="2147483839"/>
          </pc:sldLayoutMkLst>
        </pc:sldLayoutChg>
        <pc:sldLayoutChg chg="add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1485340973" sldId="2147483821"/>
            <pc:sldLayoutMk cId="3806878470" sldId="2147483840"/>
          </pc:sldLayoutMkLst>
        </pc:sldLayoutChg>
        <pc:sldLayoutChg chg="add mod replId">
          <pc:chgData name="De La Torre, Maria (Victoria)" userId="S::mdelatorre@palomar.edu::3eed7fa0-1d85-4f8e-a6fd-d3a53b0fb817" providerId="AD" clId="Web-{EA50C79F-7023-C000-0799-B084E3360759}" dt="2021-05-12T23:25:29.131" v="30"/>
          <pc:sldLayoutMkLst>
            <pc:docMk/>
            <pc:sldMasterMk cId="1485340973" sldId="2147483821"/>
            <pc:sldLayoutMk cId="1829709130" sldId="2147483841"/>
          </pc:sldLayoutMkLst>
        </pc:sldLayoutChg>
      </pc:sldMasterChg>
    </pc:docChg>
  </pc:docChgLst>
  <pc:docChgLst>
    <pc:chgData name="Nelson, Wendy" userId="S::wnelson@palomar.edu::4a2ea7ce-7b51-4da1-a997-d858d1d6cdbc" providerId="AD" clId="Web-{EB239E53-05AA-F4BF-E128-04EC4D24594C}"/>
    <pc:docChg chg="modSld">
      <pc:chgData name="Nelson, Wendy" userId="S::wnelson@palomar.edu::4a2ea7ce-7b51-4da1-a997-d858d1d6cdbc" providerId="AD" clId="Web-{EB239E53-05AA-F4BF-E128-04EC4D24594C}" dt="2021-05-21T18:03:31.874" v="164" actId="20577"/>
      <pc:docMkLst>
        <pc:docMk/>
      </pc:docMkLst>
      <pc:sldChg chg="modSp">
        <pc:chgData name="Nelson, Wendy" userId="S::wnelson@palomar.edu::4a2ea7ce-7b51-4da1-a997-d858d1d6cdbc" providerId="AD" clId="Web-{EB239E53-05AA-F4BF-E128-04EC4D24594C}" dt="2021-05-21T17:53:23.373" v="61" actId="20577"/>
        <pc:sldMkLst>
          <pc:docMk/>
          <pc:sldMk cId="0" sldId="258"/>
        </pc:sldMkLst>
        <pc:spChg chg="mod">
          <ac:chgData name="Nelson, Wendy" userId="S::wnelson@palomar.edu::4a2ea7ce-7b51-4da1-a997-d858d1d6cdbc" providerId="AD" clId="Web-{EB239E53-05AA-F4BF-E128-04EC4D24594C}" dt="2021-05-21T17:53:23.373" v="61" actId="20577"/>
          <ac:spMkLst>
            <pc:docMk/>
            <pc:sldMk cId="0" sldId="258"/>
            <ac:spMk id="86" creationId="{00000000-0000-0000-0000-000000000000}"/>
          </ac:spMkLst>
        </pc:spChg>
      </pc:sldChg>
      <pc:sldChg chg="modSp">
        <pc:chgData name="Nelson, Wendy" userId="S::wnelson@palomar.edu::4a2ea7ce-7b51-4da1-a997-d858d1d6cdbc" providerId="AD" clId="Web-{EB239E53-05AA-F4BF-E128-04EC4D24594C}" dt="2021-05-21T17:52:41.779" v="43" actId="20577"/>
        <pc:sldMkLst>
          <pc:docMk/>
          <pc:sldMk cId="0" sldId="262"/>
        </pc:sldMkLst>
        <pc:spChg chg="mod">
          <ac:chgData name="Nelson, Wendy" userId="S::wnelson@palomar.edu::4a2ea7ce-7b51-4da1-a997-d858d1d6cdbc" providerId="AD" clId="Web-{EB239E53-05AA-F4BF-E128-04EC4D24594C}" dt="2021-05-21T17:52:41.779" v="43" actId="20577"/>
          <ac:spMkLst>
            <pc:docMk/>
            <pc:sldMk cId="0" sldId="262"/>
            <ac:spMk id="3" creationId="{D2B6CF60-DCBD-4CAC-9809-CF3957ED8A91}"/>
          </ac:spMkLst>
        </pc:spChg>
      </pc:sldChg>
      <pc:sldChg chg="modSp">
        <pc:chgData name="Nelson, Wendy" userId="S::wnelson@palomar.edu::4a2ea7ce-7b51-4da1-a997-d858d1d6cdbc" providerId="AD" clId="Web-{EB239E53-05AA-F4BF-E128-04EC4D24594C}" dt="2021-05-21T17:56:44.436" v="77" actId="14100"/>
        <pc:sldMkLst>
          <pc:docMk/>
          <pc:sldMk cId="1493465518" sldId="288"/>
        </pc:sldMkLst>
        <pc:spChg chg="mod">
          <ac:chgData name="Nelson, Wendy" userId="S::wnelson@palomar.edu::4a2ea7ce-7b51-4da1-a997-d858d1d6cdbc" providerId="AD" clId="Web-{EB239E53-05AA-F4BF-E128-04EC4D24594C}" dt="2021-05-21T17:56:44.436" v="77" actId="14100"/>
          <ac:spMkLst>
            <pc:docMk/>
            <pc:sldMk cId="1493465518" sldId="288"/>
            <ac:spMk id="3" creationId="{D2B6CF60-DCBD-4CAC-9809-CF3957ED8A91}"/>
          </ac:spMkLst>
        </pc:spChg>
      </pc:sldChg>
      <pc:sldChg chg="modSp">
        <pc:chgData name="Nelson, Wendy" userId="S::wnelson@palomar.edu::4a2ea7ce-7b51-4da1-a997-d858d1d6cdbc" providerId="AD" clId="Web-{EB239E53-05AA-F4BF-E128-04EC4D24594C}" dt="2021-05-21T18:03:31.874" v="164" actId="20577"/>
        <pc:sldMkLst>
          <pc:docMk/>
          <pc:sldMk cId="269039975" sldId="289"/>
        </pc:sldMkLst>
        <pc:spChg chg="mod">
          <ac:chgData name="Nelson, Wendy" userId="S::wnelson@palomar.edu::4a2ea7ce-7b51-4da1-a997-d858d1d6cdbc" providerId="AD" clId="Web-{EB239E53-05AA-F4BF-E128-04EC4D24594C}" dt="2021-05-21T18:03:31.874" v="164" actId="20577"/>
          <ac:spMkLst>
            <pc:docMk/>
            <pc:sldMk cId="269039975" sldId="289"/>
            <ac:spMk id="3" creationId="{D2B6CF60-DCBD-4CAC-9809-CF3957ED8A91}"/>
          </ac:spMkLst>
        </pc:spChg>
      </pc:sldChg>
    </pc:docChg>
  </pc:docChgLst>
  <pc:docChgLst>
    <pc:chgData name="Browne, Nancy" userId="S::nbrowne@palomar.edu::53c9d937-655d-4a22-95e8-cf5717cbad2c" providerId="AD" clId="Web-{3EFAB22E-1BA1-3BA3-AD40-660A6A4AB8C1}"/>
    <pc:docChg chg="modSld">
      <pc:chgData name="Browne, Nancy" userId="S::nbrowne@palomar.edu::53c9d937-655d-4a22-95e8-cf5717cbad2c" providerId="AD" clId="Web-{3EFAB22E-1BA1-3BA3-AD40-660A6A4AB8C1}" dt="2021-05-21T17:33:00.516" v="37" actId="20577"/>
      <pc:docMkLst>
        <pc:docMk/>
      </pc:docMkLst>
      <pc:sldChg chg="modSp">
        <pc:chgData name="Browne, Nancy" userId="S::nbrowne@palomar.edu::53c9d937-655d-4a22-95e8-cf5717cbad2c" providerId="AD" clId="Web-{3EFAB22E-1BA1-3BA3-AD40-660A6A4AB8C1}" dt="2021-05-21T17:33:00.516" v="37" actId="20577"/>
        <pc:sldMkLst>
          <pc:docMk/>
          <pc:sldMk cId="1493465518" sldId="288"/>
        </pc:sldMkLst>
        <pc:spChg chg="mod">
          <ac:chgData name="Browne, Nancy" userId="S::nbrowne@palomar.edu::53c9d937-655d-4a22-95e8-cf5717cbad2c" providerId="AD" clId="Web-{3EFAB22E-1BA1-3BA3-AD40-660A6A4AB8C1}" dt="2021-05-21T17:33:00.516" v="37" actId="20577"/>
          <ac:spMkLst>
            <pc:docMk/>
            <pc:sldMk cId="1493465518" sldId="288"/>
            <ac:spMk id="3" creationId="{D2B6CF60-DCBD-4CAC-9809-CF3957ED8A91}"/>
          </ac:spMkLst>
        </pc:spChg>
      </pc:sldChg>
    </pc:docChg>
  </pc:docChgLst>
  <pc:docChgLst>
    <pc:chgData name="Bongolan, Glyn" userId="S::gbongolan@palomar.edu::e6282e49-1d3b-4676-8fdc-19625f849fd9" providerId="AD" clId="Web-{DCC9E015-D5A9-B08F-FB7D-0E654074DAB8}"/>
    <pc:docChg chg="addSld modSld">
      <pc:chgData name="Bongolan, Glyn" userId="S::gbongolan@palomar.edu::e6282e49-1d3b-4676-8fdc-19625f849fd9" providerId="AD" clId="Web-{DCC9E015-D5A9-B08F-FB7D-0E654074DAB8}" dt="2021-05-21T18:08:07.535" v="699" actId="20577"/>
      <pc:docMkLst>
        <pc:docMk/>
      </pc:docMkLst>
      <pc:sldChg chg="modSp">
        <pc:chgData name="Bongolan, Glyn" userId="S::gbongolan@palomar.edu::e6282e49-1d3b-4676-8fdc-19625f849fd9" providerId="AD" clId="Web-{DCC9E015-D5A9-B08F-FB7D-0E654074DAB8}" dt="2021-05-21T18:04:56.696" v="693" actId="20577"/>
        <pc:sldMkLst>
          <pc:docMk/>
          <pc:sldMk cId="0" sldId="258"/>
        </pc:sldMkLst>
        <pc:spChg chg="mod">
          <ac:chgData name="Bongolan, Glyn" userId="S::gbongolan@palomar.edu::e6282e49-1d3b-4676-8fdc-19625f849fd9" providerId="AD" clId="Web-{DCC9E015-D5A9-B08F-FB7D-0E654074DAB8}" dt="2021-05-21T18:04:56.696" v="693" actId="20577"/>
          <ac:spMkLst>
            <pc:docMk/>
            <pc:sldMk cId="0" sldId="258"/>
            <ac:spMk id="86" creationId="{00000000-0000-0000-0000-000000000000}"/>
          </ac:spMkLst>
        </pc:spChg>
      </pc:sldChg>
      <pc:sldChg chg="modSp">
        <pc:chgData name="Bongolan, Glyn" userId="S::gbongolan@palomar.edu::e6282e49-1d3b-4676-8fdc-19625f849fd9" providerId="AD" clId="Web-{DCC9E015-D5A9-B08F-FB7D-0E654074DAB8}" dt="2021-05-21T17:51:43.886" v="691" actId="14100"/>
        <pc:sldMkLst>
          <pc:docMk/>
          <pc:sldMk cId="0" sldId="262"/>
        </pc:sldMkLst>
        <pc:spChg chg="mod">
          <ac:chgData name="Bongolan, Glyn" userId="S::gbongolan@palomar.edu::e6282e49-1d3b-4676-8fdc-19625f849fd9" providerId="AD" clId="Web-{DCC9E015-D5A9-B08F-FB7D-0E654074DAB8}" dt="2021-05-21T17:51:43.886" v="691" actId="14100"/>
          <ac:spMkLst>
            <pc:docMk/>
            <pc:sldMk cId="0" sldId="262"/>
            <ac:spMk id="3" creationId="{D2B6CF60-DCBD-4CAC-9809-CF3957ED8A91}"/>
          </ac:spMkLst>
        </pc:spChg>
      </pc:sldChg>
      <pc:sldChg chg="modSp">
        <pc:chgData name="Bongolan, Glyn" userId="S::gbongolan@palomar.edu::e6282e49-1d3b-4676-8fdc-19625f849fd9" providerId="AD" clId="Web-{DCC9E015-D5A9-B08F-FB7D-0E654074DAB8}" dt="2021-05-21T18:08:07.535" v="699" actId="20577"/>
        <pc:sldMkLst>
          <pc:docMk/>
          <pc:sldMk cId="852994988" sldId="282"/>
        </pc:sldMkLst>
        <pc:spChg chg="mod">
          <ac:chgData name="Bongolan, Glyn" userId="S::gbongolan@palomar.edu::e6282e49-1d3b-4676-8fdc-19625f849fd9" providerId="AD" clId="Web-{DCC9E015-D5A9-B08F-FB7D-0E654074DAB8}" dt="2021-05-21T18:08:07.535" v="699" actId="20577"/>
          <ac:spMkLst>
            <pc:docMk/>
            <pc:sldMk cId="852994988" sldId="282"/>
            <ac:spMk id="3" creationId="{D2B6CF60-DCBD-4CAC-9809-CF3957ED8A91}"/>
          </ac:spMkLst>
        </pc:spChg>
      </pc:sldChg>
      <pc:sldChg chg="modSp add replId">
        <pc:chgData name="Bongolan, Glyn" userId="S::gbongolan@palomar.edu::e6282e49-1d3b-4676-8fdc-19625f849fd9" providerId="AD" clId="Web-{DCC9E015-D5A9-B08F-FB7D-0E654074DAB8}" dt="2021-05-21T17:43:02.857" v="625" actId="20577"/>
        <pc:sldMkLst>
          <pc:docMk/>
          <pc:sldMk cId="1344619770" sldId="292"/>
        </pc:sldMkLst>
        <pc:spChg chg="mod">
          <ac:chgData name="Bongolan, Glyn" userId="S::gbongolan@palomar.edu::e6282e49-1d3b-4676-8fdc-19625f849fd9" providerId="AD" clId="Web-{DCC9E015-D5A9-B08F-FB7D-0E654074DAB8}" dt="2021-05-21T17:43:02.857" v="625" actId="20577"/>
          <ac:spMkLst>
            <pc:docMk/>
            <pc:sldMk cId="1344619770" sldId="292"/>
            <ac:spMk id="3" creationId="{D2B6CF60-DCBD-4CAC-9809-CF3957ED8A91}"/>
          </ac:spMkLst>
        </pc:spChg>
      </pc:sldChg>
    </pc:docChg>
  </pc:docChgLst>
  <pc:docChgLst>
    <pc:chgData name="Nelson, Wendy" userId="S::wnelson@palomar.edu::4a2ea7ce-7b51-4da1-a997-d858d1d6cdbc" providerId="AD" clId="Web-{8BB4D647-ACA2-4F0D-B0E8-773C73A92393}"/>
    <pc:docChg chg="modSld">
      <pc:chgData name="Nelson, Wendy" userId="S::wnelson@palomar.edu::4a2ea7ce-7b51-4da1-a997-d858d1d6cdbc" providerId="AD" clId="Web-{8BB4D647-ACA2-4F0D-B0E8-773C73A92393}" dt="2021-05-20T22:26:14.424" v="290" actId="20577"/>
      <pc:docMkLst>
        <pc:docMk/>
      </pc:docMkLst>
      <pc:sldChg chg="modSp">
        <pc:chgData name="Nelson, Wendy" userId="S::wnelson@palomar.edu::4a2ea7ce-7b51-4da1-a997-d858d1d6cdbc" providerId="AD" clId="Web-{8BB4D647-ACA2-4F0D-B0E8-773C73A92393}" dt="2021-05-20T21:21:18.272" v="74" actId="20577"/>
        <pc:sldMkLst>
          <pc:docMk/>
          <pc:sldMk cId="1493465518" sldId="288"/>
        </pc:sldMkLst>
        <pc:spChg chg="mod">
          <ac:chgData name="Nelson, Wendy" userId="S::wnelson@palomar.edu::4a2ea7ce-7b51-4da1-a997-d858d1d6cdbc" providerId="AD" clId="Web-{8BB4D647-ACA2-4F0D-B0E8-773C73A92393}" dt="2021-05-20T21:21:18.272" v="74" actId="20577"/>
          <ac:spMkLst>
            <pc:docMk/>
            <pc:sldMk cId="1493465518" sldId="288"/>
            <ac:spMk id="3" creationId="{D2B6CF60-DCBD-4CAC-9809-CF3957ED8A91}"/>
          </ac:spMkLst>
        </pc:spChg>
      </pc:sldChg>
      <pc:sldChg chg="modSp">
        <pc:chgData name="Nelson, Wendy" userId="S::wnelson@palomar.edu::4a2ea7ce-7b51-4da1-a997-d858d1d6cdbc" providerId="AD" clId="Web-{8BB4D647-ACA2-4F0D-B0E8-773C73A92393}" dt="2021-05-20T22:26:14.424" v="290" actId="20577"/>
        <pc:sldMkLst>
          <pc:docMk/>
          <pc:sldMk cId="269039975" sldId="289"/>
        </pc:sldMkLst>
        <pc:spChg chg="mod">
          <ac:chgData name="Nelson, Wendy" userId="S::wnelson@palomar.edu::4a2ea7ce-7b51-4da1-a997-d858d1d6cdbc" providerId="AD" clId="Web-{8BB4D647-ACA2-4F0D-B0E8-773C73A92393}" dt="2021-05-20T22:26:14.424" v="290" actId="20577"/>
          <ac:spMkLst>
            <pc:docMk/>
            <pc:sldMk cId="269039975" sldId="289"/>
            <ac:spMk id="3" creationId="{D2B6CF60-DCBD-4CAC-9809-CF3957ED8A91}"/>
          </ac:spMkLst>
        </pc:spChg>
      </pc:sldChg>
    </pc:docChg>
  </pc:docChgLst>
  <pc:docChgLst>
    <pc:chgData name="De La Torre, Maria (Victoria)" userId="S::mdelatorre@palomar.edu::3eed7fa0-1d85-4f8e-a6fd-d3a53b0fb817" providerId="AD" clId="Web-{911A5C02-874D-6A6D-2EEE-8E72A1D041E9}"/>
    <pc:docChg chg="modSld">
      <pc:chgData name="De La Torre, Maria (Victoria)" userId="S::mdelatorre@palomar.edu::3eed7fa0-1d85-4f8e-a6fd-d3a53b0fb817" providerId="AD" clId="Web-{911A5C02-874D-6A6D-2EEE-8E72A1D041E9}" dt="2021-05-21T17:53:47.656" v="40" actId="20577"/>
      <pc:docMkLst>
        <pc:docMk/>
      </pc:docMkLst>
      <pc:sldChg chg="modSp">
        <pc:chgData name="De La Torre, Maria (Victoria)" userId="S::mdelatorre@palomar.edu::3eed7fa0-1d85-4f8e-a6fd-d3a53b0fb817" providerId="AD" clId="Web-{911A5C02-874D-6A6D-2EEE-8E72A1D041E9}" dt="2021-05-21T17:53:47.656" v="40" actId="20577"/>
        <pc:sldMkLst>
          <pc:docMk/>
          <pc:sldMk cId="0" sldId="258"/>
        </pc:sldMkLst>
        <pc:spChg chg="mod">
          <ac:chgData name="De La Torre, Maria (Victoria)" userId="S::mdelatorre@palomar.edu::3eed7fa0-1d85-4f8e-a6fd-d3a53b0fb817" providerId="AD" clId="Web-{911A5C02-874D-6A6D-2EEE-8E72A1D041E9}" dt="2021-05-21T17:53:47.656" v="40" actId="20577"/>
          <ac:spMkLst>
            <pc:docMk/>
            <pc:sldMk cId="0" sldId="258"/>
            <ac:spMk id="86" creationId="{00000000-0000-0000-0000-000000000000}"/>
          </ac:spMkLst>
        </pc:spChg>
      </pc:sldChg>
    </pc:docChg>
  </pc:docChgLst>
  <pc:docChgLst>
    <pc:chgData name="Bongolan, Glyn" userId="S::gbongolan@palomar.edu::e6282e49-1d3b-4676-8fdc-19625f849fd9" providerId="AD" clId="Web-{CB91D2FC-BF35-D600-D699-BFAC1CBE7676}"/>
    <pc:docChg chg="modSld sldOrd">
      <pc:chgData name="Bongolan, Glyn" userId="S::gbongolan@palomar.edu::e6282e49-1d3b-4676-8fdc-19625f849fd9" providerId="AD" clId="Web-{CB91D2FC-BF35-D600-D699-BFAC1CBE7676}" dt="2021-05-18T18:38:51.385" v="100" actId="20577"/>
      <pc:docMkLst>
        <pc:docMk/>
      </pc:docMkLst>
      <pc:sldChg chg="modSp ord">
        <pc:chgData name="Bongolan, Glyn" userId="S::gbongolan@palomar.edu::e6282e49-1d3b-4676-8fdc-19625f849fd9" providerId="AD" clId="Web-{CB91D2FC-BF35-D600-D699-BFAC1CBE7676}" dt="2021-05-18T18:38:51.385" v="100" actId="20577"/>
        <pc:sldMkLst>
          <pc:docMk/>
          <pc:sldMk cId="0" sldId="262"/>
        </pc:sldMkLst>
        <pc:spChg chg="mod">
          <ac:chgData name="Bongolan, Glyn" userId="S::gbongolan@palomar.edu::e6282e49-1d3b-4676-8fdc-19625f849fd9" providerId="AD" clId="Web-{CB91D2FC-BF35-D600-D699-BFAC1CBE7676}" dt="2021-05-18T18:38:51.385" v="100" actId="20577"/>
          <ac:spMkLst>
            <pc:docMk/>
            <pc:sldMk cId="0" sldId="262"/>
            <ac:spMk id="3" creationId="{D2B6CF60-DCBD-4CAC-9809-CF3957ED8A91}"/>
          </ac:spMkLst>
        </pc:spChg>
      </pc:sldChg>
    </pc:docChg>
  </pc:docChgLst>
  <pc:docChgLst>
    <pc:chgData name="Cuatok, Alex" userId="S::acuatok@palomar.edu::c49c9796-0870-4fc8-9909-cf84e459760c" providerId="AD" clId="Web-{27A700E8-B172-27B3-627E-B92F0AE070CF}"/>
    <pc:docChg chg="sldOrd">
      <pc:chgData name="Cuatok, Alex" userId="S::acuatok@palomar.edu::c49c9796-0870-4fc8-9909-cf84e459760c" providerId="AD" clId="Web-{27A700E8-B172-27B3-627E-B92F0AE070CF}" dt="2021-05-18T17:08:24.904" v="0"/>
      <pc:docMkLst>
        <pc:docMk/>
      </pc:docMkLst>
      <pc:sldChg chg="ord">
        <pc:chgData name="Cuatok, Alex" userId="S::acuatok@palomar.edu::c49c9796-0870-4fc8-9909-cf84e459760c" providerId="AD" clId="Web-{27A700E8-B172-27B3-627E-B92F0AE070CF}" dt="2021-05-18T17:08:24.904" v="0"/>
        <pc:sldMkLst>
          <pc:docMk/>
          <pc:sldMk cId="594678115" sldId="287"/>
        </pc:sldMkLst>
      </pc:sldChg>
    </pc:docChg>
  </pc:docChgLst>
  <pc:docChgLst>
    <pc:chgData name="Nelson, Wendy" userId="S::wnelson@palomar.edu::4a2ea7ce-7b51-4da1-a997-d858d1d6cdbc" providerId="AD" clId="Web-{60C459FD-F877-C417-904F-AF3AF5C37FEF}"/>
    <pc:docChg chg="modSld">
      <pc:chgData name="Nelson, Wendy" userId="S::wnelson@palomar.edu::4a2ea7ce-7b51-4da1-a997-d858d1d6cdbc" providerId="AD" clId="Web-{60C459FD-F877-C417-904F-AF3AF5C37FEF}" dt="2021-05-19T15:24:24.886" v="107" actId="20577"/>
      <pc:docMkLst>
        <pc:docMk/>
      </pc:docMkLst>
      <pc:sldChg chg="modSp">
        <pc:chgData name="Nelson, Wendy" userId="S::wnelson@palomar.edu::4a2ea7ce-7b51-4da1-a997-d858d1d6cdbc" providerId="AD" clId="Web-{60C459FD-F877-C417-904F-AF3AF5C37FEF}" dt="2021-05-19T15:24:24.886" v="107" actId="20577"/>
        <pc:sldMkLst>
          <pc:docMk/>
          <pc:sldMk cId="0" sldId="262"/>
        </pc:sldMkLst>
        <pc:spChg chg="mod">
          <ac:chgData name="Nelson, Wendy" userId="S::wnelson@palomar.edu::4a2ea7ce-7b51-4da1-a997-d858d1d6cdbc" providerId="AD" clId="Web-{60C459FD-F877-C417-904F-AF3AF5C37FEF}" dt="2021-05-19T15:24:24.886" v="107" actId="20577"/>
          <ac:spMkLst>
            <pc:docMk/>
            <pc:sldMk cId="0" sldId="262"/>
            <ac:spMk id="3" creationId="{D2B6CF60-DCBD-4CAC-9809-CF3957ED8A91}"/>
          </ac:spMkLst>
        </pc:spChg>
      </pc:sldChg>
    </pc:docChg>
  </pc:docChgLst>
  <pc:docChgLst>
    <pc:chgData name="De La Torre, Maria (Victoria)" userId="S::mdelatorre@palomar.edu::3eed7fa0-1d85-4f8e-a6fd-d3a53b0fb817" providerId="AD" clId="Web-{1A7CD762-08CA-9E31-537C-9A9FDE79EB6D}"/>
    <pc:docChg chg="modSld">
      <pc:chgData name="De La Torre, Maria (Victoria)" userId="S::mdelatorre@palomar.edu::3eed7fa0-1d85-4f8e-a6fd-d3a53b0fb817" providerId="AD" clId="Web-{1A7CD762-08CA-9E31-537C-9A9FDE79EB6D}" dt="2021-05-21T17:10:04.496" v="8" actId="20577"/>
      <pc:docMkLst>
        <pc:docMk/>
      </pc:docMkLst>
      <pc:sldChg chg="modSp">
        <pc:chgData name="De La Torre, Maria (Victoria)" userId="S::mdelatorre@palomar.edu::3eed7fa0-1d85-4f8e-a6fd-d3a53b0fb817" providerId="AD" clId="Web-{1A7CD762-08CA-9E31-537C-9A9FDE79EB6D}" dt="2021-05-21T17:08:24.067" v="2" actId="20577"/>
        <pc:sldMkLst>
          <pc:docMk/>
          <pc:sldMk cId="2890200073" sldId="283"/>
        </pc:sldMkLst>
        <pc:spChg chg="mod">
          <ac:chgData name="De La Torre, Maria (Victoria)" userId="S::mdelatorre@palomar.edu::3eed7fa0-1d85-4f8e-a6fd-d3a53b0fb817" providerId="AD" clId="Web-{1A7CD762-08CA-9E31-537C-9A9FDE79EB6D}" dt="2021-05-21T17:08:24.067" v="2" actId="20577"/>
          <ac:spMkLst>
            <pc:docMk/>
            <pc:sldMk cId="2890200073" sldId="283"/>
            <ac:spMk id="3" creationId="{D2B6CF60-DCBD-4CAC-9809-CF3957ED8A91}"/>
          </ac:spMkLst>
        </pc:spChg>
      </pc:sldChg>
      <pc:sldChg chg="modSp">
        <pc:chgData name="De La Torre, Maria (Victoria)" userId="S::mdelatorre@palomar.edu::3eed7fa0-1d85-4f8e-a6fd-d3a53b0fb817" providerId="AD" clId="Web-{1A7CD762-08CA-9E31-537C-9A9FDE79EB6D}" dt="2021-05-21T17:10:04.496" v="8" actId="20577"/>
        <pc:sldMkLst>
          <pc:docMk/>
          <pc:sldMk cId="1152346830" sldId="291"/>
        </pc:sldMkLst>
        <pc:spChg chg="mod">
          <ac:chgData name="De La Torre, Maria (Victoria)" userId="S::mdelatorre@palomar.edu::3eed7fa0-1d85-4f8e-a6fd-d3a53b0fb817" providerId="AD" clId="Web-{1A7CD762-08CA-9E31-537C-9A9FDE79EB6D}" dt="2021-05-21T17:10:04.496" v="8" actId="20577"/>
          <ac:spMkLst>
            <pc:docMk/>
            <pc:sldMk cId="1152346830" sldId="291"/>
            <ac:spMk id="3" creationId="{D2B6CF60-DCBD-4CAC-9809-CF3957ED8A91}"/>
          </ac:spMkLst>
        </pc:spChg>
      </pc:sldChg>
    </pc:docChg>
  </pc:docChgLst>
  <pc:docChgLst>
    <pc:chgData name="Santiago, Sabrina M." userId="S::ssantiago@palomar.edu::951b934b-5a54-45f5-a96d-f6f380619dd2" providerId="AD" clId="Web-{C5998B5C-54EA-2BF8-2A37-F5CCCBED72D5}"/>
    <pc:docChg chg="addSld delSld modSld sldOrd">
      <pc:chgData name="Santiago, Sabrina M." userId="S::ssantiago@palomar.edu::951b934b-5a54-45f5-a96d-f6f380619dd2" providerId="AD" clId="Web-{C5998B5C-54EA-2BF8-2A37-F5CCCBED72D5}" dt="2021-05-19T21:18:47.587" v="1506" actId="20577"/>
      <pc:docMkLst>
        <pc:docMk/>
      </pc:docMkLst>
      <pc:sldChg chg="modSp">
        <pc:chgData name="Santiago, Sabrina M." userId="S::ssantiago@palomar.edu::951b934b-5a54-45f5-a96d-f6f380619dd2" providerId="AD" clId="Web-{C5998B5C-54EA-2BF8-2A37-F5CCCBED72D5}" dt="2021-05-19T21:05:07.433" v="1259" actId="20577"/>
        <pc:sldMkLst>
          <pc:docMk/>
          <pc:sldMk cId="2890200073" sldId="283"/>
        </pc:sldMkLst>
        <pc:spChg chg="mod">
          <ac:chgData name="Santiago, Sabrina M." userId="S::ssantiago@palomar.edu::951b934b-5a54-45f5-a96d-f6f380619dd2" providerId="AD" clId="Web-{C5998B5C-54EA-2BF8-2A37-F5CCCBED72D5}" dt="2021-05-19T21:05:07.433" v="1259" actId="20577"/>
          <ac:spMkLst>
            <pc:docMk/>
            <pc:sldMk cId="2890200073" sldId="283"/>
            <ac:spMk id="3" creationId="{D2B6CF60-DCBD-4CAC-9809-CF3957ED8A91}"/>
          </ac:spMkLst>
        </pc:spChg>
      </pc:sldChg>
      <pc:sldChg chg="add del ord replId">
        <pc:chgData name="Santiago, Sabrina M." userId="S::ssantiago@palomar.edu::951b934b-5a54-45f5-a96d-f6f380619dd2" providerId="AD" clId="Web-{C5998B5C-54EA-2BF8-2A37-F5CCCBED72D5}" dt="2021-05-19T21:01:27.390" v="1246"/>
        <pc:sldMkLst>
          <pc:docMk/>
          <pc:sldMk cId="186927343" sldId="290"/>
        </pc:sldMkLst>
      </pc:sldChg>
      <pc:sldChg chg="modSp add replId">
        <pc:chgData name="Santiago, Sabrina M." userId="S::ssantiago@palomar.edu::951b934b-5a54-45f5-a96d-f6f380619dd2" providerId="AD" clId="Web-{C5998B5C-54EA-2BF8-2A37-F5CCCBED72D5}" dt="2021-05-19T21:12:02.393" v="1395" actId="20577"/>
        <pc:sldMkLst>
          <pc:docMk/>
          <pc:sldMk cId="1572692611" sldId="290"/>
        </pc:sldMkLst>
        <pc:spChg chg="mod">
          <ac:chgData name="Santiago, Sabrina M." userId="S::ssantiago@palomar.edu::951b934b-5a54-45f5-a96d-f6f380619dd2" providerId="AD" clId="Web-{C5998B5C-54EA-2BF8-2A37-F5CCCBED72D5}" dt="2021-05-19T21:12:02.393" v="1395" actId="20577"/>
          <ac:spMkLst>
            <pc:docMk/>
            <pc:sldMk cId="1572692611" sldId="290"/>
            <ac:spMk id="3" creationId="{D2B6CF60-DCBD-4CAC-9809-CF3957ED8A91}"/>
          </ac:spMkLst>
        </pc:spChg>
      </pc:sldChg>
      <pc:sldChg chg="modSp add replId">
        <pc:chgData name="Santiago, Sabrina M." userId="S::ssantiago@palomar.edu::951b934b-5a54-45f5-a96d-f6f380619dd2" providerId="AD" clId="Web-{C5998B5C-54EA-2BF8-2A37-F5CCCBED72D5}" dt="2021-05-19T21:18:47.587" v="1506" actId="20577"/>
        <pc:sldMkLst>
          <pc:docMk/>
          <pc:sldMk cId="1152346830" sldId="291"/>
        </pc:sldMkLst>
        <pc:spChg chg="mod">
          <ac:chgData name="Santiago, Sabrina M." userId="S::ssantiago@palomar.edu::951b934b-5a54-45f5-a96d-f6f380619dd2" providerId="AD" clId="Web-{C5998B5C-54EA-2BF8-2A37-F5CCCBED72D5}" dt="2021-05-19T21:18:47.587" v="1506" actId="20577"/>
          <ac:spMkLst>
            <pc:docMk/>
            <pc:sldMk cId="1152346830" sldId="291"/>
            <ac:spMk id="3" creationId="{D2B6CF60-DCBD-4CAC-9809-CF3957ED8A91}"/>
          </ac:spMkLst>
        </pc:spChg>
      </pc:sldChg>
    </pc:docChg>
  </pc:docChgLst>
  <pc:docChgLst>
    <pc:chgData name="De La Torre, Maria (Victoria)" userId="S::mdelatorre@palomar.edu::3eed7fa0-1d85-4f8e-a6fd-d3a53b0fb817" providerId="AD" clId="Web-{65ABC49F-D06B-C000-1455-BA87A3D22E2B}"/>
    <pc:docChg chg="addSld delSld modSld">
      <pc:chgData name="De La Torre, Maria (Victoria)" userId="S::mdelatorre@palomar.edu::3eed7fa0-1d85-4f8e-a6fd-d3a53b0fb817" providerId="AD" clId="Web-{65ABC49F-D06B-C000-1455-BA87A3D22E2B}" dt="2021-05-04T18:18:23.067" v="119" actId="14100"/>
      <pc:docMkLst>
        <pc:docMk/>
      </pc:docMkLst>
      <pc:sldChg chg="modSp">
        <pc:chgData name="De La Torre, Maria (Victoria)" userId="S::mdelatorre@palomar.edu::3eed7fa0-1d85-4f8e-a6fd-d3a53b0fb817" providerId="AD" clId="Web-{65ABC49F-D06B-C000-1455-BA87A3D22E2B}" dt="2021-05-04T18:01:31.278" v="12" actId="20577"/>
        <pc:sldMkLst>
          <pc:docMk/>
          <pc:sldMk cId="0" sldId="256"/>
        </pc:sldMkLst>
        <pc:spChg chg="mod">
          <ac:chgData name="De La Torre, Maria (Victoria)" userId="S::mdelatorre@palomar.edu::3eed7fa0-1d85-4f8e-a6fd-d3a53b0fb817" providerId="AD" clId="Web-{65ABC49F-D06B-C000-1455-BA87A3D22E2B}" dt="2021-05-04T18:01:31.278" v="12" actId="20577"/>
          <ac:spMkLst>
            <pc:docMk/>
            <pc:sldMk cId="0" sldId="256"/>
            <ac:spMk id="72" creationId="{00000000-0000-0000-0000-000000000000}"/>
          </ac:spMkLst>
        </pc:spChg>
      </pc:sldChg>
      <pc:sldChg chg="modSp">
        <pc:chgData name="De La Torre, Maria (Victoria)" userId="S::mdelatorre@palomar.edu::3eed7fa0-1d85-4f8e-a6fd-d3a53b0fb817" providerId="AD" clId="Web-{65ABC49F-D06B-C000-1455-BA87A3D22E2B}" dt="2021-05-04T18:18:23.067" v="119" actId="14100"/>
        <pc:sldMkLst>
          <pc:docMk/>
          <pc:sldMk cId="0" sldId="258"/>
        </pc:sldMkLst>
        <pc:spChg chg="mod">
          <ac:chgData name="De La Torre, Maria (Victoria)" userId="S::mdelatorre@palomar.edu::3eed7fa0-1d85-4f8e-a6fd-d3a53b0fb817" providerId="AD" clId="Web-{65ABC49F-D06B-C000-1455-BA87A3D22E2B}" dt="2021-05-04T18:18:09.254" v="117" actId="20577"/>
          <ac:spMkLst>
            <pc:docMk/>
            <pc:sldMk cId="0" sldId="258"/>
            <ac:spMk id="85" creationId="{00000000-0000-0000-0000-000000000000}"/>
          </ac:spMkLst>
        </pc:spChg>
        <pc:spChg chg="mod">
          <ac:chgData name="De La Torre, Maria (Victoria)" userId="S::mdelatorre@palomar.edu::3eed7fa0-1d85-4f8e-a6fd-d3a53b0fb817" providerId="AD" clId="Web-{65ABC49F-D06B-C000-1455-BA87A3D22E2B}" dt="2021-05-04T18:18:23.067" v="119" actId="14100"/>
          <ac:spMkLst>
            <pc:docMk/>
            <pc:sldMk cId="0" sldId="258"/>
            <ac:spMk id="86" creationId="{00000000-0000-0000-0000-000000000000}"/>
          </ac:spMkLst>
        </pc:spChg>
      </pc:sldChg>
      <pc:sldChg chg="modSp">
        <pc:chgData name="De La Torre, Maria (Victoria)" userId="S::mdelatorre@palomar.edu::3eed7fa0-1d85-4f8e-a6fd-d3a53b0fb817" providerId="AD" clId="Web-{65ABC49F-D06B-C000-1455-BA87A3D22E2B}" dt="2021-05-04T18:04:04.677" v="28" actId="20577"/>
        <pc:sldMkLst>
          <pc:docMk/>
          <pc:sldMk cId="0" sldId="262"/>
        </pc:sldMkLst>
        <pc:spChg chg="mod">
          <ac:chgData name="De La Torre, Maria (Victoria)" userId="S::mdelatorre@palomar.edu::3eed7fa0-1d85-4f8e-a6fd-d3a53b0fb817" providerId="AD" clId="Web-{65ABC49F-D06B-C000-1455-BA87A3D22E2B}" dt="2021-05-04T18:04:04.677" v="28" actId="20577"/>
          <ac:spMkLst>
            <pc:docMk/>
            <pc:sldMk cId="0" sldId="262"/>
            <ac:spMk id="110" creationId="{00000000-0000-0000-0000-000000000000}"/>
          </ac:spMkLst>
        </pc:spChg>
      </pc:sldChg>
      <pc:sldChg chg="modSp">
        <pc:chgData name="De La Torre, Maria (Victoria)" userId="S::mdelatorre@palomar.edu::3eed7fa0-1d85-4f8e-a6fd-d3a53b0fb817" providerId="AD" clId="Web-{65ABC49F-D06B-C000-1455-BA87A3D22E2B}" dt="2021-05-04T18:04:12.803" v="29" actId="20577"/>
        <pc:sldMkLst>
          <pc:docMk/>
          <pc:sldMk cId="0" sldId="263"/>
        </pc:sldMkLst>
        <pc:spChg chg="mod">
          <ac:chgData name="De La Torre, Maria (Victoria)" userId="S::mdelatorre@palomar.edu::3eed7fa0-1d85-4f8e-a6fd-d3a53b0fb817" providerId="AD" clId="Web-{65ABC49F-D06B-C000-1455-BA87A3D22E2B}" dt="2021-05-04T18:04:12.803" v="29" actId="20577"/>
          <ac:spMkLst>
            <pc:docMk/>
            <pc:sldMk cId="0" sldId="263"/>
            <ac:spMk id="6" creationId="{3B275537-E9A3-4955-8D6F-46C5A04000FC}"/>
          </ac:spMkLst>
        </pc:spChg>
      </pc:sldChg>
      <pc:sldChg chg="modSp">
        <pc:chgData name="De La Torre, Maria (Victoria)" userId="S::mdelatorre@palomar.edu::3eed7fa0-1d85-4f8e-a6fd-d3a53b0fb817" providerId="AD" clId="Web-{65ABC49F-D06B-C000-1455-BA87A3D22E2B}" dt="2021-05-04T18:04:49.242" v="33" actId="20577"/>
        <pc:sldMkLst>
          <pc:docMk/>
          <pc:sldMk cId="0" sldId="264"/>
        </pc:sldMkLst>
        <pc:spChg chg="mod">
          <ac:chgData name="De La Torre, Maria (Victoria)" userId="S::mdelatorre@palomar.edu::3eed7fa0-1d85-4f8e-a6fd-d3a53b0fb817" providerId="AD" clId="Web-{65ABC49F-D06B-C000-1455-BA87A3D22E2B}" dt="2021-05-04T18:04:49.242" v="33" actId="20577"/>
          <ac:spMkLst>
            <pc:docMk/>
            <pc:sldMk cId="0" sldId="264"/>
            <ac:spMk id="4" creationId="{5351629B-308E-4286-A853-D65547AEED13}"/>
          </ac:spMkLst>
        </pc:spChg>
      </pc:sldChg>
      <pc:sldChg chg="modSp">
        <pc:chgData name="De La Torre, Maria (Victoria)" userId="S::mdelatorre@palomar.edu::3eed7fa0-1d85-4f8e-a6fd-d3a53b0fb817" providerId="AD" clId="Web-{65ABC49F-D06B-C000-1455-BA87A3D22E2B}" dt="2021-05-04T18:05:03.665" v="36" actId="20577"/>
        <pc:sldMkLst>
          <pc:docMk/>
          <pc:sldMk cId="0" sldId="265"/>
        </pc:sldMkLst>
        <pc:spChg chg="mod">
          <ac:chgData name="De La Torre, Maria (Victoria)" userId="S::mdelatorre@palomar.edu::3eed7fa0-1d85-4f8e-a6fd-d3a53b0fb817" providerId="AD" clId="Web-{65ABC49F-D06B-C000-1455-BA87A3D22E2B}" dt="2021-05-04T18:05:03.665" v="36" actId="20577"/>
          <ac:spMkLst>
            <pc:docMk/>
            <pc:sldMk cId="0" sldId="265"/>
            <ac:spMk id="6" creationId="{442BE52D-C5A4-487E-8207-7C802D7D2F6A}"/>
          </ac:spMkLst>
        </pc:spChg>
      </pc:sldChg>
      <pc:sldChg chg="del">
        <pc:chgData name="De La Torre, Maria (Victoria)" userId="S::mdelatorre@palomar.edu::3eed7fa0-1d85-4f8e-a6fd-d3a53b0fb817" providerId="AD" clId="Web-{65ABC49F-D06B-C000-1455-BA87A3D22E2B}" dt="2021-05-04T18:02:34.422" v="21"/>
        <pc:sldMkLst>
          <pc:docMk/>
          <pc:sldMk cId="4141283060" sldId="266"/>
        </pc:sldMkLst>
      </pc:sldChg>
      <pc:sldChg chg="del">
        <pc:chgData name="De La Torre, Maria (Victoria)" userId="S::mdelatorre@palomar.edu::3eed7fa0-1d85-4f8e-a6fd-d3a53b0fb817" providerId="AD" clId="Web-{65ABC49F-D06B-C000-1455-BA87A3D22E2B}" dt="2021-05-04T18:01:43.185" v="13"/>
        <pc:sldMkLst>
          <pc:docMk/>
          <pc:sldMk cId="3091710408" sldId="267"/>
        </pc:sldMkLst>
      </pc:sldChg>
      <pc:sldChg chg="addSp delSp modSp">
        <pc:chgData name="De La Torre, Maria (Victoria)" userId="S::mdelatorre@palomar.edu::3eed7fa0-1d85-4f8e-a6fd-d3a53b0fb817" providerId="AD" clId="Web-{65ABC49F-D06B-C000-1455-BA87A3D22E2B}" dt="2021-05-04T18:09:51.602" v="95" actId="1076"/>
        <pc:sldMkLst>
          <pc:docMk/>
          <pc:sldMk cId="413988971" sldId="268"/>
        </pc:sldMkLst>
        <pc:spChg chg="add mod">
          <ac:chgData name="De La Torre, Maria (Victoria)" userId="S::mdelatorre@palomar.edu::3eed7fa0-1d85-4f8e-a6fd-d3a53b0fb817" providerId="AD" clId="Web-{65ABC49F-D06B-C000-1455-BA87A3D22E2B}" dt="2021-05-04T18:09:51.602" v="95" actId="1076"/>
          <ac:spMkLst>
            <pc:docMk/>
            <pc:sldMk cId="413988971" sldId="268"/>
            <ac:spMk id="2" creationId="{9F6480ED-EF2D-40EC-9938-D82371066261}"/>
          </ac:spMkLst>
        </pc:spChg>
        <pc:spChg chg="del">
          <ac:chgData name="De La Torre, Maria (Victoria)" userId="S::mdelatorre@palomar.edu::3eed7fa0-1d85-4f8e-a6fd-d3a53b0fb817" providerId="AD" clId="Web-{65ABC49F-D06B-C000-1455-BA87A3D22E2B}" dt="2021-05-04T18:05:26.603" v="39"/>
          <ac:spMkLst>
            <pc:docMk/>
            <pc:sldMk cId="413988971" sldId="268"/>
            <ac:spMk id="3" creationId="{B4EF542D-CC02-4280-83C8-CC3404B23918}"/>
          </ac:spMkLst>
        </pc:spChg>
        <pc:spChg chg="mod">
          <ac:chgData name="De La Torre, Maria (Victoria)" userId="S::mdelatorre@palomar.edu::3eed7fa0-1d85-4f8e-a6fd-d3a53b0fb817" providerId="AD" clId="Web-{65ABC49F-D06B-C000-1455-BA87A3D22E2B}" dt="2021-05-04T18:08:50.130" v="82" actId="20577"/>
          <ac:spMkLst>
            <pc:docMk/>
            <pc:sldMk cId="413988971" sldId="268"/>
            <ac:spMk id="6" creationId="{66846A17-52D0-49E1-A80F-FE515421B9AE}"/>
          </ac:spMkLst>
        </pc:spChg>
        <pc:spChg chg="del mod">
          <ac:chgData name="De La Torre, Maria (Victoria)" userId="S::mdelatorre@palomar.edu::3eed7fa0-1d85-4f8e-a6fd-d3a53b0fb817" providerId="AD" clId="Web-{65ABC49F-D06B-C000-1455-BA87A3D22E2B}" dt="2021-05-04T18:05:38.151" v="43"/>
          <ac:spMkLst>
            <pc:docMk/>
            <pc:sldMk cId="413988971" sldId="268"/>
            <ac:spMk id="7" creationId="{35D65C41-3E4F-48D6-9CFC-2799206CF82E}"/>
          </ac:spMkLst>
        </pc:spChg>
      </pc:sldChg>
      <pc:sldChg chg="del">
        <pc:chgData name="De La Torre, Maria (Victoria)" userId="S::mdelatorre@palomar.edu::3eed7fa0-1d85-4f8e-a6fd-d3a53b0fb817" providerId="AD" clId="Web-{65ABC49F-D06B-C000-1455-BA87A3D22E2B}" dt="2021-05-04T18:01:47.482" v="14"/>
        <pc:sldMkLst>
          <pc:docMk/>
          <pc:sldMk cId="3870445881" sldId="269"/>
        </pc:sldMkLst>
      </pc:sldChg>
      <pc:sldChg chg="del">
        <pc:chgData name="De La Torre, Maria (Victoria)" userId="S::mdelatorre@palomar.edu::3eed7fa0-1d85-4f8e-a6fd-d3a53b0fb817" providerId="AD" clId="Web-{65ABC49F-D06B-C000-1455-BA87A3D22E2B}" dt="2021-05-04T18:01:51.779" v="15"/>
        <pc:sldMkLst>
          <pc:docMk/>
          <pc:sldMk cId="3491272748" sldId="271"/>
        </pc:sldMkLst>
      </pc:sldChg>
      <pc:sldChg chg="del">
        <pc:chgData name="De La Torre, Maria (Victoria)" userId="S::mdelatorre@palomar.edu::3eed7fa0-1d85-4f8e-a6fd-d3a53b0fb817" providerId="AD" clId="Web-{65ABC49F-D06B-C000-1455-BA87A3D22E2B}" dt="2021-05-04T18:02:01.905" v="18"/>
        <pc:sldMkLst>
          <pc:docMk/>
          <pc:sldMk cId="1152616511" sldId="272"/>
        </pc:sldMkLst>
      </pc:sldChg>
      <pc:sldChg chg="del">
        <pc:chgData name="De La Torre, Maria (Victoria)" userId="S::mdelatorre@palomar.edu::3eed7fa0-1d85-4f8e-a6fd-d3a53b0fb817" providerId="AD" clId="Web-{65ABC49F-D06B-C000-1455-BA87A3D22E2B}" dt="2021-05-04T18:02:01.905" v="17"/>
        <pc:sldMkLst>
          <pc:docMk/>
          <pc:sldMk cId="1884836918" sldId="273"/>
        </pc:sldMkLst>
      </pc:sldChg>
      <pc:sldChg chg="del">
        <pc:chgData name="De La Torre, Maria (Victoria)" userId="S::mdelatorre@palomar.edu::3eed7fa0-1d85-4f8e-a6fd-d3a53b0fb817" providerId="AD" clId="Web-{65ABC49F-D06B-C000-1455-BA87A3D22E2B}" dt="2021-05-04T18:02:01.905" v="16"/>
        <pc:sldMkLst>
          <pc:docMk/>
          <pc:sldMk cId="715449243" sldId="274"/>
        </pc:sldMkLst>
      </pc:sldChg>
      <pc:sldChg chg="del">
        <pc:chgData name="De La Torre, Maria (Victoria)" userId="S::mdelatorre@palomar.edu::3eed7fa0-1d85-4f8e-a6fd-d3a53b0fb817" providerId="AD" clId="Web-{65ABC49F-D06B-C000-1455-BA87A3D22E2B}" dt="2021-05-04T18:02:23.328" v="19"/>
        <pc:sldMkLst>
          <pc:docMk/>
          <pc:sldMk cId="2765909954" sldId="275"/>
        </pc:sldMkLst>
      </pc:sldChg>
      <pc:sldChg chg="del">
        <pc:chgData name="De La Torre, Maria (Victoria)" userId="S::mdelatorre@palomar.edu::3eed7fa0-1d85-4f8e-a6fd-d3a53b0fb817" providerId="AD" clId="Web-{65ABC49F-D06B-C000-1455-BA87A3D22E2B}" dt="2021-05-04T18:02:26.344" v="20"/>
        <pc:sldMkLst>
          <pc:docMk/>
          <pc:sldMk cId="214029178" sldId="276"/>
        </pc:sldMkLst>
      </pc:sldChg>
      <pc:sldChg chg="modSp">
        <pc:chgData name="De La Torre, Maria (Victoria)" userId="S::mdelatorre@palomar.edu::3eed7fa0-1d85-4f8e-a6fd-d3a53b0fb817" providerId="AD" clId="Web-{65ABC49F-D06B-C000-1455-BA87A3D22E2B}" dt="2021-05-04T18:04:53.508" v="34" actId="20577"/>
        <pc:sldMkLst>
          <pc:docMk/>
          <pc:sldMk cId="214463161" sldId="277"/>
        </pc:sldMkLst>
        <pc:spChg chg="mod">
          <ac:chgData name="De La Torre, Maria (Victoria)" userId="S::mdelatorre@palomar.edu::3eed7fa0-1d85-4f8e-a6fd-d3a53b0fb817" providerId="AD" clId="Web-{65ABC49F-D06B-C000-1455-BA87A3D22E2B}" dt="2021-05-04T18:04:53.508" v="34" actId="20577"/>
          <ac:spMkLst>
            <pc:docMk/>
            <pc:sldMk cId="214463161" sldId="277"/>
            <ac:spMk id="4" creationId="{5351629B-308E-4286-A853-D65547AEED13}"/>
          </ac:spMkLst>
        </pc:spChg>
      </pc:sldChg>
      <pc:sldChg chg="modSp">
        <pc:chgData name="De La Torre, Maria (Victoria)" userId="S::mdelatorre@palomar.edu::3eed7fa0-1d85-4f8e-a6fd-d3a53b0fb817" providerId="AD" clId="Web-{65ABC49F-D06B-C000-1455-BA87A3D22E2B}" dt="2021-05-04T18:04:23.600" v="30" actId="20577"/>
        <pc:sldMkLst>
          <pc:docMk/>
          <pc:sldMk cId="4151877742" sldId="278"/>
        </pc:sldMkLst>
        <pc:spChg chg="mod">
          <ac:chgData name="De La Torre, Maria (Victoria)" userId="S::mdelatorre@palomar.edu::3eed7fa0-1d85-4f8e-a6fd-d3a53b0fb817" providerId="AD" clId="Web-{65ABC49F-D06B-C000-1455-BA87A3D22E2B}" dt="2021-05-04T18:04:23.600" v="30" actId="20577"/>
          <ac:spMkLst>
            <pc:docMk/>
            <pc:sldMk cId="4151877742" sldId="278"/>
            <ac:spMk id="3" creationId="{14399762-699A-4266-8AC7-5D18E922D165}"/>
          </ac:spMkLst>
        </pc:spChg>
      </pc:sldChg>
      <pc:sldChg chg="add replId">
        <pc:chgData name="De La Torre, Maria (Victoria)" userId="S::mdelatorre@palomar.edu::3eed7fa0-1d85-4f8e-a6fd-d3a53b0fb817" providerId="AD" clId="Web-{65ABC49F-D06B-C000-1455-BA87A3D22E2B}" dt="2021-05-04T18:04:32.585" v="31"/>
        <pc:sldMkLst>
          <pc:docMk/>
          <pc:sldMk cId="2643941572" sldId="279"/>
        </pc:sldMkLst>
      </pc:sldChg>
      <pc:sldChg chg="add replId">
        <pc:chgData name="De La Torre, Maria (Victoria)" userId="S::mdelatorre@palomar.edu::3eed7fa0-1d85-4f8e-a6fd-d3a53b0fb817" providerId="AD" clId="Web-{65ABC49F-D06B-C000-1455-BA87A3D22E2B}" dt="2021-05-04T18:05:10.399" v="37"/>
        <pc:sldMkLst>
          <pc:docMk/>
          <pc:sldMk cId="956914597" sldId="280"/>
        </pc:sldMkLst>
      </pc:sldChg>
    </pc:docChg>
  </pc:docChgLst>
  <pc:docChgLst>
    <pc:chgData name="Browne, Nancy" userId="S::nbrowne@palomar.edu::53c9d937-655d-4a22-95e8-cf5717cbad2c" providerId="AD" clId="Web-{9DDC726E-83DC-E871-70B9-C405F8CC0DE5}"/>
    <pc:docChg chg="modSld">
      <pc:chgData name="Browne, Nancy" userId="S::nbrowne@palomar.edu::53c9d937-655d-4a22-95e8-cf5717cbad2c" providerId="AD" clId="Web-{9DDC726E-83DC-E871-70B9-C405F8CC0DE5}" dt="2021-05-21T15:11:49.554" v="2" actId="20577"/>
      <pc:docMkLst>
        <pc:docMk/>
      </pc:docMkLst>
      <pc:sldChg chg="modSp">
        <pc:chgData name="Browne, Nancy" userId="S::nbrowne@palomar.edu::53c9d937-655d-4a22-95e8-cf5717cbad2c" providerId="AD" clId="Web-{9DDC726E-83DC-E871-70B9-C405F8CC0DE5}" dt="2021-05-21T15:11:49.554" v="2" actId="20577"/>
        <pc:sldMkLst>
          <pc:docMk/>
          <pc:sldMk cId="269039975" sldId="289"/>
        </pc:sldMkLst>
        <pc:spChg chg="mod">
          <ac:chgData name="Browne, Nancy" userId="S::nbrowne@palomar.edu::53c9d937-655d-4a22-95e8-cf5717cbad2c" providerId="AD" clId="Web-{9DDC726E-83DC-E871-70B9-C405F8CC0DE5}" dt="2021-05-21T15:11:49.554" v="2" actId="20577"/>
          <ac:spMkLst>
            <pc:docMk/>
            <pc:sldMk cId="269039975" sldId="289"/>
            <ac:spMk id="3" creationId="{D2B6CF60-DCBD-4CAC-9809-CF3957ED8A91}"/>
          </ac:spMkLst>
        </pc:spChg>
      </pc:sldChg>
    </pc:docChg>
  </pc:docChgLst>
  <pc:docChgLst>
    <pc:chgData name="De La Torre, Maria (Victoria)" userId="S::mdelatorre@palomar.edu::3eed7fa0-1d85-4f8e-a6fd-d3a53b0fb817" providerId="AD" clId="Web-{3CAD40B8-FC3E-2C96-A1B2-8BD1136A56E1}"/>
    <pc:docChg chg="addSld modSld">
      <pc:chgData name="De La Torre, Maria (Victoria)" userId="S::mdelatorre@palomar.edu::3eed7fa0-1d85-4f8e-a6fd-d3a53b0fb817" providerId="AD" clId="Web-{3CAD40B8-FC3E-2C96-A1B2-8BD1136A56E1}" dt="2021-05-18T17:14:28.894" v="7" actId="1076"/>
      <pc:docMkLst>
        <pc:docMk/>
      </pc:docMkLst>
      <pc:sldChg chg="modSp add replId">
        <pc:chgData name="De La Torre, Maria (Victoria)" userId="S::mdelatorre@palomar.edu::3eed7fa0-1d85-4f8e-a6fd-d3a53b0fb817" providerId="AD" clId="Web-{3CAD40B8-FC3E-2C96-A1B2-8BD1136A56E1}" dt="2021-05-18T17:14:17.066" v="5" actId="1076"/>
        <pc:sldMkLst>
          <pc:docMk/>
          <pc:sldMk cId="1493465518" sldId="288"/>
        </pc:sldMkLst>
        <pc:spChg chg="mod">
          <ac:chgData name="De La Torre, Maria (Victoria)" userId="S::mdelatorre@palomar.edu::3eed7fa0-1d85-4f8e-a6fd-d3a53b0fb817" providerId="AD" clId="Web-{3CAD40B8-FC3E-2C96-A1B2-8BD1136A56E1}" dt="2021-05-18T17:14:17.066" v="5" actId="1076"/>
          <ac:spMkLst>
            <pc:docMk/>
            <pc:sldMk cId="1493465518" sldId="288"/>
            <ac:spMk id="3" creationId="{D2B6CF60-DCBD-4CAC-9809-CF3957ED8A91}"/>
          </ac:spMkLst>
        </pc:spChg>
      </pc:sldChg>
      <pc:sldChg chg="modSp add replId">
        <pc:chgData name="De La Torre, Maria (Victoria)" userId="S::mdelatorre@palomar.edu::3eed7fa0-1d85-4f8e-a6fd-d3a53b0fb817" providerId="AD" clId="Web-{3CAD40B8-FC3E-2C96-A1B2-8BD1136A56E1}" dt="2021-05-18T17:14:28.894" v="7" actId="1076"/>
        <pc:sldMkLst>
          <pc:docMk/>
          <pc:sldMk cId="269039975" sldId="289"/>
        </pc:sldMkLst>
        <pc:spChg chg="mod">
          <ac:chgData name="De La Torre, Maria (Victoria)" userId="S::mdelatorre@palomar.edu::3eed7fa0-1d85-4f8e-a6fd-d3a53b0fb817" providerId="AD" clId="Web-{3CAD40B8-FC3E-2C96-A1B2-8BD1136A56E1}" dt="2021-05-18T17:14:28.894" v="7" actId="1076"/>
          <ac:spMkLst>
            <pc:docMk/>
            <pc:sldMk cId="269039975" sldId="289"/>
            <ac:spMk id="3" creationId="{D2B6CF60-DCBD-4CAC-9809-CF3957ED8A91}"/>
          </ac:spMkLst>
        </pc:spChg>
      </pc:sldChg>
    </pc:docChg>
  </pc:docChgLst>
  <pc:docChgLst>
    <pc:chgData name="De La Torre, Maria (Victoria)" userId="S::mdelatorre@palomar.edu::3eed7fa0-1d85-4f8e-a6fd-d3a53b0fb817" providerId="AD" clId="Web-{CBE0C79F-D095-C000-1455-B4450A72A102}"/>
    <pc:docChg chg="delSld modSld">
      <pc:chgData name="De La Torre, Maria (Victoria)" userId="S::mdelatorre@palomar.edu::3eed7fa0-1d85-4f8e-a6fd-d3a53b0fb817" providerId="AD" clId="Web-{CBE0C79F-D095-C000-1455-B4450A72A102}" dt="2021-05-14T17:19:13.607" v="13"/>
      <pc:docMkLst>
        <pc:docMk/>
      </pc:docMkLst>
      <pc:sldChg chg="modSp">
        <pc:chgData name="De La Torre, Maria (Victoria)" userId="S::mdelatorre@palomar.edu::3eed7fa0-1d85-4f8e-a6fd-d3a53b0fb817" providerId="AD" clId="Web-{CBE0C79F-D095-C000-1455-B4450A72A102}" dt="2021-05-14T17:19:07.044" v="12" actId="20577"/>
        <pc:sldMkLst>
          <pc:docMk/>
          <pc:sldMk cId="3647442557" sldId="281"/>
        </pc:sldMkLst>
        <pc:spChg chg="mod">
          <ac:chgData name="De La Torre, Maria (Victoria)" userId="S::mdelatorre@palomar.edu::3eed7fa0-1d85-4f8e-a6fd-d3a53b0fb817" providerId="AD" clId="Web-{CBE0C79F-D095-C000-1455-B4450A72A102}" dt="2021-05-14T17:19:07.044" v="12" actId="20577"/>
          <ac:spMkLst>
            <pc:docMk/>
            <pc:sldMk cId="3647442557" sldId="281"/>
            <ac:spMk id="3" creationId="{D2B6CF60-DCBD-4CAC-9809-CF3957ED8A91}"/>
          </ac:spMkLst>
        </pc:spChg>
      </pc:sldChg>
      <pc:sldChg chg="modSp">
        <pc:chgData name="De La Torre, Maria (Victoria)" userId="S::mdelatorre@palomar.edu::3eed7fa0-1d85-4f8e-a6fd-d3a53b0fb817" providerId="AD" clId="Web-{CBE0C79F-D095-C000-1455-B4450A72A102}" dt="2021-05-14T17:17:50.822" v="5" actId="20577"/>
        <pc:sldMkLst>
          <pc:docMk/>
          <pc:sldMk cId="594678115" sldId="287"/>
        </pc:sldMkLst>
        <pc:spChg chg="mod">
          <ac:chgData name="De La Torre, Maria (Victoria)" userId="S::mdelatorre@palomar.edu::3eed7fa0-1d85-4f8e-a6fd-d3a53b0fb817" providerId="AD" clId="Web-{CBE0C79F-D095-C000-1455-B4450A72A102}" dt="2021-05-14T17:17:50.822" v="5" actId="20577"/>
          <ac:spMkLst>
            <pc:docMk/>
            <pc:sldMk cId="594678115" sldId="287"/>
            <ac:spMk id="3" creationId="{D2B6CF60-DCBD-4CAC-9809-CF3957ED8A91}"/>
          </ac:spMkLst>
        </pc:spChg>
      </pc:sldChg>
      <pc:sldChg chg="modSp del">
        <pc:chgData name="De La Torre, Maria (Victoria)" userId="S::mdelatorre@palomar.edu::3eed7fa0-1d85-4f8e-a6fd-d3a53b0fb817" providerId="AD" clId="Web-{CBE0C79F-D095-C000-1455-B4450A72A102}" dt="2021-05-14T17:19:13.607" v="13"/>
        <pc:sldMkLst>
          <pc:docMk/>
          <pc:sldMk cId="807235268" sldId="288"/>
        </pc:sldMkLst>
        <pc:spChg chg="mod">
          <ac:chgData name="De La Torre, Maria (Victoria)" userId="S::mdelatorre@palomar.edu::3eed7fa0-1d85-4f8e-a6fd-d3a53b0fb817" providerId="AD" clId="Web-{CBE0C79F-D095-C000-1455-B4450A72A102}" dt="2021-05-14T17:18:39.559" v="8" actId="20577"/>
          <ac:spMkLst>
            <pc:docMk/>
            <pc:sldMk cId="807235268" sldId="288"/>
            <ac:spMk id="3" creationId="{D2B6CF60-DCBD-4CAC-9809-CF3957ED8A91}"/>
          </ac:spMkLst>
        </pc:spChg>
      </pc:sldChg>
      <pc:sldChg chg="del">
        <pc:chgData name="De La Torre, Maria (Victoria)" userId="S::mdelatorre@palomar.edu::3eed7fa0-1d85-4f8e-a6fd-d3a53b0fb817" providerId="AD" clId="Web-{CBE0C79F-D095-C000-1455-B4450A72A102}" dt="2021-05-14T17:18:01.119" v="6"/>
        <pc:sldMkLst>
          <pc:docMk/>
          <pc:sldMk cId="430927689" sldId="289"/>
        </pc:sldMkLst>
      </pc:sldChg>
    </pc:docChg>
  </pc:docChgLst>
  <pc:docChgLst>
    <pc:chgData name="Santiago, Sabrina M." userId="S::ssantiago@palomar.edu::951b934b-5a54-45f5-a96d-f6f380619dd2" providerId="AD" clId="Web-{00000000-0000-0000-0000-000000000000}"/>
    <pc:docChg chg="modSld">
      <pc:chgData name="Santiago, Sabrina M." userId="S::ssantiago@palomar.edu::951b934b-5a54-45f5-a96d-f6f380619dd2" providerId="AD" clId="Web-{00000000-0000-0000-0000-000000000000}" dt="2021-05-19T19:17:36.810" v="1" actId="20577"/>
      <pc:docMkLst>
        <pc:docMk/>
      </pc:docMkLst>
      <pc:sldChg chg="modSp">
        <pc:chgData name="Santiago, Sabrina M." userId="S::ssantiago@palomar.edu::951b934b-5a54-45f5-a96d-f6f380619dd2" providerId="AD" clId="Web-{00000000-0000-0000-0000-000000000000}" dt="2021-05-19T19:17:36.810" v="1" actId="20577"/>
        <pc:sldMkLst>
          <pc:docMk/>
          <pc:sldMk cId="2890200073" sldId="283"/>
        </pc:sldMkLst>
        <pc:spChg chg="mod">
          <ac:chgData name="Santiago, Sabrina M." userId="S::ssantiago@palomar.edu::951b934b-5a54-45f5-a96d-f6f380619dd2" providerId="AD" clId="Web-{00000000-0000-0000-0000-000000000000}" dt="2021-05-19T19:17:36.810" v="1" actId="20577"/>
          <ac:spMkLst>
            <pc:docMk/>
            <pc:sldMk cId="2890200073" sldId="283"/>
            <ac:spMk id="3" creationId="{D2B6CF60-DCBD-4CAC-9809-CF3957ED8A91}"/>
          </ac:spMkLst>
        </pc:spChg>
      </pc:sldChg>
    </pc:docChg>
  </pc:docChgLst>
  <pc:docChgLst>
    <pc:chgData name="Nelson, Wendy" userId="S::wnelson@palomar.edu::4a2ea7ce-7b51-4da1-a997-d858d1d6cdbc" providerId="AD" clId="Web-{519659F4-649A-EAFA-1530-EE937A0FCA06}"/>
    <pc:docChg chg="addSld delSld modSld">
      <pc:chgData name="Nelson, Wendy" userId="S::wnelson@palomar.edu::4a2ea7ce-7b51-4da1-a997-d858d1d6cdbc" providerId="AD" clId="Web-{519659F4-649A-EAFA-1530-EE937A0FCA06}" dt="2021-05-18T17:15:17.764" v="583" actId="20577"/>
      <pc:docMkLst>
        <pc:docMk/>
      </pc:docMkLst>
      <pc:sldChg chg="modSp">
        <pc:chgData name="Nelson, Wendy" userId="S::wnelson@palomar.edu::4a2ea7ce-7b51-4da1-a997-d858d1d6cdbc" providerId="AD" clId="Web-{519659F4-649A-EAFA-1530-EE937A0FCA06}" dt="2021-05-18T17:15:17.764" v="583" actId="20577"/>
        <pc:sldMkLst>
          <pc:docMk/>
          <pc:sldMk cId="0" sldId="262"/>
        </pc:sldMkLst>
        <pc:spChg chg="mod">
          <ac:chgData name="Nelson, Wendy" userId="S::wnelson@palomar.edu::4a2ea7ce-7b51-4da1-a997-d858d1d6cdbc" providerId="AD" clId="Web-{519659F4-649A-EAFA-1530-EE937A0FCA06}" dt="2021-05-18T17:14:53.717" v="575" actId="20577"/>
          <ac:spMkLst>
            <pc:docMk/>
            <pc:sldMk cId="0" sldId="262"/>
            <ac:spMk id="3" creationId="{D2B6CF60-DCBD-4CAC-9809-CF3957ED8A91}"/>
          </ac:spMkLst>
        </pc:spChg>
        <pc:spChg chg="mod">
          <ac:chgData name="Nelson, Wendy" userId="S::wnelson@palomar.edu::4a2ea7ce-7b51-4da1-a997-d858d1d6cdbc" providerId="AD" clId="Web-{519659F4-649A-EAFA-1530-EE937A0FCA06}" dt="2021-05-18T17:15:17.764" v="583" actId="20577"/>
          <ac:spMkLst>
            <pc:docMk/>
            <pc:sldMk cId="0" sldId="262"/>
            <ac:spMk id="109" creationId="{00000000-0000-0000-0000-000000000000}"/>
          </ac:spMkLst>
        </pc:spChg>
      </pc:sldChg>
      <pc:sldChg chg="new del">
        <pc:chgData name="Nelson, Wendy" userId="S::wnelson@palomar.edu::4a2ea7ce-7b51-4da1-a997-d858d1d6cdbc" providerId="AD" clId="Web-{519659F4-649A-EAFA-1530-EE937A0FCA06}" dt="2021-05-18T17:09:52.974" v="434"/>
        <pc:sldMkLst>
          <pc:docMk/>
          <pc:sldMk cId="2202714496" sldId="288"/>
        </pc:sldMkLst>
      </pc:sldChg>
    </pc:docChg>
  </pc:docChgLst>
  <pc:docChgLst>
    <pc:chgData name="Nelson, Wendy" userId="S::wnelson@palomar.edu::4a2ea7ce-7b51-4da1-a997-d858d1d6cdbc" providerId="AD" clId="Web-{33136F0A-228B-40C9-8636-FA7DCF5E3A1B}"/>
    <pc:docChg chg="modSld">
      <pc:chgData name="Nelson, Wendy" userId="S::wnelson@palomar.edu::4a2ea7ce-7b51-4da1-a997-d858d1d6cdbc" providerId="AD" clId="Web-{33136F0A-228B-40C9-8636-FA7DCF5E3A1B}" dt="2021-05-20T22:29:36.446" v="53" actId="20577"/>
      <pc:docMkLst>
        <pc:docMk/>
      </pc:docMkLst>
      <pc:sldChg chg="modSp">
        <pc:chgData name="Nelson, Wendy" userId="S::wnelson@palomar.edu::4a2ea7ce-7b51-4da1-a997-d858d1d6cdbc" providerId="AD" clId="Web-{33136F0A-228B-40C9-8636-FA7DCF5E3A1B}" dt="2021-05-20T22:28:52.303" v="49" actId="20577"/>
        <pc:sldMkLst>
          <pc:docMk/>
          <pc:sldMk cId="1493465518" sldId="288"/>
        </pc:sldMkLst>
        <pc:spChg chg="mod">
          <ac:chgData name="Nelson, Wendy" userId="S::wnelson@palomar.edu::4a2ea7ce-7b51-4da1-a997-d858d1d6cdbc" providerId="AD" clId="Web-{33136F0A-228B-40C9-8636-FA7DCF5E3A1B}" dt="2021-05-20T22:28:52.303" v="49" actId="20577"/>
          <ac:spMkLst>
            <pc:docMk/>
            <pc:sldMk cId="1493465518" sldId="288"/>
            <ac:spMk id="3" creationId="{D2B6CF60-DCBD-4CAC-9809-CF3957ED8A91}"/>
          </ac:spMkLst>
        </pc:spChg>
      </pc:sldChg>
      <pc:sldChg chg="modSp">
        <pc:chgData name="Nelson, Wendy" userId="S::wnelson@palomar.edu::4a2ea7ce-7b51-4da1-a997-d858d1d6cdbc" providerId="AD" clId="Web-{33136F0A-228B-40C9-8636-FA7DCF5E3A1B}" dt="2021-05-20T22:29:36.446" v="53" actId="20577"/>
        <pc:sldMkLst>
          <pc:docMk/>
          <pc:sldMk cId="269039975" sldId="289"/>
        </pc:sldMkLst>
        <pc:spChg chg="mod">
          <ac:chgData name="Nelson, Wendy" userId="S::wnelson@palomar.edu::4a2ea7ce-7b51-4da1-a997-d858d1d6cdbc" providerId="AD" clId="Web-{33136F0A-228B-40C9-8636-FA7DCF5E3A1B}" dt="2021-05-20T22:29:36.446" v="53" actId="20577"/>
          <ac:spMkLst>
            <pc:docMk/>
            <pc:sldMk cId="269039975" sldId="289"/>
            <ac:spMk id="3" creationId="{D2B6CF60-DCBD-4CAC-9809-CF3957ED8A91}"/>
          </ac:spMkLst>
        </pc:spChg>
      </pc:sldChg>
    </pc:docChg>
  </pc:docChgLst>
  <pc:docChgLst>
    <pc:chgData name="De La Torre, Maria (Victoria)" userId="S::mdelatorre@palomar.edu::3eed7fa0-1d85-4f8e-a6fd-d3a53b0fb817" providerId="AD" clId="Web-{A8304A22-C0C1-429C-8CDE-F944413B72EA}"/>
    <pc:docChg chg="modSld">
      <pc:chgData name="De La Torre, Maria (Victoria)" userId="S::mdelatorre@palomar.edu::3eed7fa0-1d85-4f8e-a6fd-d3a53b0fb817" providerId="AD" clId="Web-{A8304A22-C0C1-429C-8CDE-F944413B72EA}" dt="2021-05-07T21:01:00.031" v="36" actId="20577"/>
      <pc:docMkLst>
        <pc:docMk/>
      </pc:docMkLst>
      <pc:sldChg chg="modSp">
        <pc:chgData name="De La Torre, Maria (Victoria)" userId="S::mdelatorre@palomar.edu::3eed7fa0-1d85-4f8e-a6fd-d3a53b0fb817" providerId="AD" clId="Web-{A8304A22-C0C1-429C-8CDE-F944413B72EA}" dt="2021-05-07T21:00:10.966" v="25" actId="20577"/>
        <pc:sldMkLst>
          <pc:docMk/>
          <pc:sldMk cId="0" sldId="262"/>
        </pc:sldMkLst>
        <pc:spChg chg="mod">
          <ac:chgData name="De La Torre, Maria (Victoria)" userId="S::mdelatorre@palomar.edu::3eed7fa0-1d85-4f8e-a6fd-d3a53b0fb817" providerId="AD" clId="Web-{A8304A22-C0C1-429C-8CDE-F944413B72EA}" dt="2021-05-07T21:00:10.966" v="25" actId="20577"/>
          <ac:spMkLst>
            <pc:docMk/>
            <pc:sldMk cId="0" sldId="262"/>
            <ac:spMk id="109" creationId="{00000000-0000-0000-0000-000000000000}"/>
          </ac:spMkLst>
        </pc:spChg>
      </pc:sldChg>
      <pc:sldChg chg="modSp">
        <pc:chgData name="De La Torre, Maria (Victoria)" userId="S::mdelatorre@palomar.edu::3eed7fa0-1d85-4f8e-a6fd-d3a53b0fb817" providerId="AD" clId="Web-{A8304A22-C0C1-429C-8CDE-F944413B72EA}" dt="2021-05-07T20:59:01.618" v="3" actId="20577"/>
        <pc:sldMkLst>
          <pc:docMk/>
          <pc:sldMk cId="0" sldId="265"/>
        </pc:sldMkLst>
        <pc:spChg chg="mod">
          <ac:chgData name="De La Torre, Maria (Victoria)" userId="S::mdelatorre@palomar.edu::3eed7fa0-1d85-4f8e-a6fd-d3a53b0fb817" providerId="AD" clId="Web-{A8304A22-C0C1-429C-8CDE-F944413B72EA}" dt="2021-05-07T20:59:01.618" v="3" actId="20577"/>
          <ac:spMkLst>
            <pc:docMk/>
            <pc:sldMk cId="0" sldId="265"/>
            <ac:spMk id="127" creationId="{00000000-0000-0000-0000-000000000000}"/>
          </ac:spMkLst>
        </pc:spChg>
      </pc:sldChg>
      <pc:sldChg chg="modSp">
        <pc:chgData name="De La Torre, Maria (Victoria)" userId="S::mdelatorre@palomar.edu::3eed7fa0-1d85-4f8e-a6fd-d3a53b0fb817" providerId="AD" clId="Web-{A8304A22-C0C1-429C-8CDE-F944413B72EA}" dt="2021-05-07T21:01:00.031" v="36" actId="20577"/>
        <pc:sldMkLst>
          <pc:docMk/>
          <pc:sldMk cId="2643941572" sldId="279"/>
        </pc:sldMkLst>
        <pc:spChg chg="mod">
          <ac:chgData name="De La Torre, Maria (Victoria)" userId="S::mdelatorre@palomar.edu::3eed7fa0-1d85-4f8e-a6fd-d3a53b0fb817" providerId="AD" clId="Web-{A8304A22-C0C1-429C-8CDE-F944413B72EA}" dt="2021-05-07T21:01:00.031" v="36" actId="20577"/>
          <ac:spMkLst>
            <pc:docMk/>
            <pc:sldMk cId="2643941572" sldId="279"/>
            <ac:spMk id="109" creationId="{00000000-0000-0000-0000-000000000000}"/>
          </ac:spMkLst>
        </pc:spChg>
      </pc:sldChg>
    </pc:docChg>
  </pc:docChgLst>
  <pc:docChgLst>
    <pc:chgData name="Salter, Steven M." userId="S::ssalter@palomar.edu::5a2283d7-118a-48e2-81ab-35b5aa0532e1" providerId="AD" clId="Web-{B346201B-18DF-FD5D-1192-F2EC33D51DB7}"/>
    <pc:docChg chg="modSld">
      <pc:chgData name="Salter, Steven M." userId="S::ssalter@palomar.edu::5a2283d7-118a-48e2-81ab-35b5aa0532e1" providerId="AD" clId="Web-{B346201B-18DF-FD5D-1192-F2EC33D51DB7}" dt="2021-05-21T18:15:56.683" v="40" actId="20577"/>
      <pc:docMkLst>
        <pc:docMk/>
      </pc:docMkLst>
      <pc:sldChg chg="modSp">
        <pc:chgData name="Salter, Steven M." userId="S::ssalter@palomar.edu::5a2283d7-118a-48e2-81ab-35b5aa0532e1" providerId="AD" clId="Web-{B346201B-18DF-FD5D-1192-F2EC33D51DB7}" dt="2021-05-21T18:15:56.683" v="40" actId="20577"/>
        <pc:sldMkLst>
          <pc:docMk/>
          <pc:sldMk cId="3647442557" sldId="281"/>
        </pc:sldMkLst>
        <pc:spChg chg="mod">
          <ac:chgData name="Salter, Steven M." userId="S::ssalter@palomar.edu::5a2283d7-118a-48e2-81ab-35b5aa0532e1" providerId="AD" clId="Web-{B346201B-18DF-FD5D-1192-F2EC33D51DB7}" dt="2021-05-21T18:15:56.683" v="40" actId="20577"/>
          <ac:spMkLst>
            <pc:docMk/>
            <pc:sldMk cId="3647442557" sldId="281"/>
            <ac:spMk id="3" creationId="{D2B6CF60-DCBD-4CAC-9809-CF3957ED8A9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962ffc9be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962ffc9be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962ffc9bee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962ffc9bee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33752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962ffc9bee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962ffc9bee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740238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962ffc9bee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962ffc9bee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9e7d9bf089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9e7d9bf089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95654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9e7d9bf089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9e7d9bf089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962ffc9bee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962ffc9bee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33756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962ffc9bee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962ffc9bee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58906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962ffc9bee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962ffc9bee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58099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962ffc9bee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962ffc9bee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15070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962ffc9bee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962ffc9bee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936615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962ffc9bee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962ffc9bee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764361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962ffc9bee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962ffc9bee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78837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409575" y="-3572"/>
            <a:ext cx="3761184" cy="5147072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6301" y="1035052"/>
            <a:ext cx="6430967" cy="1962149"/>
          </a:xfrm>
        </p:spPr>
        <p:txBody>
          <a:bodyPr anchor="b">
            <a:normAutofit/>
          </a:bodyPr>
          <a:lstStyle>
            <a:lvl1pPr algn="r">
              <a:defRPr sz="10667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6533" y="2997200"/>
            <a:ext cx="5240734" cy="1041401"/>
          </a:xfrm>
        </p:spPr>
        <p:txBody>
          <a:bodyPr anchor="t">
            <a:normAutofit/>
          </a:bodyPr>
          <a:lstStyle>
            <a:lvl1pPr marL="0" indent="0" algn="r">
              <a:buNone/>
              <a:defRPr sz="3733">
                <a:solidFill>
                  <a:schemeClr val="tx1"/>
                </a:solidFill>
              </a:defRPr>
            </a:lvl1pPr>
            <a:lvl2pPr marL="81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25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38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51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64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76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89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02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99309" y="4412457"/>
            <a:ext cx="3243033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974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3549649"/>
            <a:ext cx="7514033" cy="425054"/>
          </a:xfrm>
        </p:spPr>
        <p:txBody>
          <a:bodyPr anchor="b">
            <a:normAutofit/>
          </a:bodyPr>
          <a:lstStyle>
            <a:lvl1pPr algn="ctr">
              <a:defRPr sz="4267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509" y="699084"/>
            <a:ext cx="6169458" cy="2373732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844"/>
            </a:lvl1pPr>
            <a:lvl2pPr marL="812810" indent="0">
              <a:buNone/>
              <a:defRPr sz="2844"/>
            </a:lvl2pPr>
            <a:lvl3pPr marL="1625620" indent="0">
              <a:buNone/>
              <a:defRPr sz="2844"/>
            </a:lvl3pPr>
            <a:lvl4pPr marL="2438430" indent="0">
              <a:buNone/>
              <a:defRPr sz="2844"/>
            </a:lvl4pPr>
            <a:lvl5pPr marL="3251241" indent="0">
              <a:buNone/>
              <a:defRPr sz="2844"/>
            </a:lvl5pPr>
            <a:lvl6pPr marL="4064051" indent="0">
              <a:buNone/>
              <a:defRPr sz="2844"/>
            </a:lvl6pPr>
            <a:lvl7pPr marL="4876861" indent="0">
              <a:buNone/>
              <a:defRPr sz="2844"/>
            </a:lvl7pPr>
            <a:lvl8pPr marL="5689671" indent="0">
              <a:buNone/>
              <a:defRPr sz="2844"/>
            </a:lvl8pPr>
            <a:lvl9pPr marL="6502481" indent="0">
              <a:buNone/>
              <a:defRPr sz="2844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4" y="3974702"/>
            <a:ext cx="7514033" cy="370284"/>
          </a:xfrm>
        </p:spPr>
        <p:txBody>
          <a:bodyPr>
            <a:normAutofit/>
          </a:bodyPr>
          <a:lstStyle>
            <a:lvl1pPr marL="0" indent="0" algn="ctr">
              <a:buNone/>
              <a:defRPr sz="2489"/>
            </a:lvl1pPr>
            <a:lvl2pPr marL="812810" indent="0">
              <a:buNone/>
              <a:defRPr sz="2133"/>
            </a:lvl2pPr>
            <a:lvl3pPr marL="1625620" indent="0">
              <a:buNone/>
              <a:defRPr sz="1778"/>
            </a:lvl3pPr>
            <a:lvl4pPr marL="2438430" indent="0">
              <a:buNone/>
              <a:defRPr sz="1600"/>
            </a:lvl4pPr>
            <a:lvl5pPr marL="3251241" indent="0">
              <a:buNone/>
              <a:defRPr sz="1600"/>
            </a:lvl5pPr>
            <a:lvl6pPr marL="4064051" indent="0">
              <a:buNone/>
              <a:defRPr sz="1600"/>
            </a:lvl6pPr>
            <a:lvl7pPr marL="4876861" indent="0">
              <a:buNone/>
              <a:defRPr sz="1600"/>
            </a:lvl7pPr>
            <a:lvl8pPr marL="5689671" indent="0">
              <a:buNone/>
              <a:defRPr sz="1600"/>
            </a:lvl8pPr>
            <a:lvl9pPr marL="6502481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04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514350"/>
            <a:ext cx="7514033" cy="2286000"/>
          </a:xfrm>
        </p:spPr>
        <p:txBody>
          <a:bodyPr anchor="ctr">
            <a:normAutofit/>
          </a:bodyPr>
          <a:lstStyle>
            <a:lvl1pPr algn="ctr">
              <a:defRPr sz="5689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3257550"/>
            <a:ext cx="7514035" cy="10858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556">
                <a:solidFill>
                  <a:schemeClr val="tx1"/>
                </a:solidFill>
              </a:defRPr>
            </a:lvl1pPr>
            <a:lvl2pPr marL="81281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870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647267"/>
            <a:ext cx="457200" cy="438582"/>
          </a:xfrm>
          <a:prstGeom prst="rect">
            <a:avLst/>
          </a:prstGeom>
        </p:spPr>
        <p:txBody>
          <a:bodyPr vert="horz" lIns="162560" tIns="81280" rIns="162560" bIns="8128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4222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114549"/>
            <a:ext cx="457200" cy="438582"/>
          </a:xfrm>
          <a:prstGeom prst="rect">
            <a:avLst/>
          </a:prstGeom>
        </p:spPr>
        <p:txBody>
          <a:bodyPr vert="horz" lIns="162560" tIns="81280" rIns="162560" bIns="8128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4222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514351"/>
            <a:ext cx="6742509" cy="2057399"/>
          </a:xfrm>
        </p:spPr>
        <p:txBody>
          <a:bodyPr anchor="ctr">
            <a:normAutofit/>
          </a:bodyPr>
          <a:lstStyle>
            <a:lvl1pPr algn="ctr">
              <a:defRPr sz="5689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27609" y="2571749"/>
            <a:ext cx="6399611" cy="28575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3200"/>
            </a:lvl1pPr>
            <a:lvl2pPr marL="812810" indent="0">
              <a:buFontTx/>
              <a:buNone/>
              <a:defRPr/>
            </a:lvl2pPr>
            <a:lvl3pPr marL="1625620" indent="0">
              <a:buFontTx/>
              <a:buNone/>
              <a:defRPr/>
            </a:lvl3pPr>
            <a:lvl4pPr marL="2438430" indent="0">
              <a:buFontTx/>
              <a:buNone/>
              <a:defRPr/>
            </a:lvl4pPr>
            <a:lvl5pPr marL="3251241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3257550"/>
            <a:ext cx="7514033" cy="10858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556">
                <a:solidFill>
                  <a:schemeClr val="tx1"/>
                </a:solidFill>
              </a:defRPr>
            </a:lvl1pPr>
            <a:lvl2pPr marL="81281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4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2481436"/>
            <a:ext cx="7514032" cy="1101600"/>
          </a:xfrm>
        </p:spPr>
        <p:txBody>
          <a:bodyPr anchor="b">
            <a:normAutofit/>
          </a:bodyPr>
          <a:lstStyle>
            <a:lvl1pPr algn="r">
              <a:defRPr sz="5689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3583036"/>
            <a:ext cx="7514033" cy="645300"/>
          </a:xfrm>
        </p:spPr>
        <p:txBody>
          <a:bodyPr anchor="t">
            <a:normAutofit/>
          </a:bodyPr>
          <a:lstStyle>
            <a:lvl1pPr marL="0" indent="0" algn="r">
              <a:buNone/>
              <a:defRPr sz="3556">
                <a:solidFill>
                  <a:schemeClr val="tx1"/>
                </a:solidFill>
              </a:defRPr>
            </a:lvl1pPr>
            <a:lvl2pPr marL="81281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349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647267"/>
            <a:ext cx="457200" cy="438582"/>
          </a:xfrm>
          <a:prstGeom prst="rect">
            <a:avLst/>
          </a:prstGeom>
        </p:spPr>
        <p:txBody>
          <a:bodyPr vert="horz" lIns="162560" tIns="81280" rIns="162560" bIns="8128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4222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114549"/>
            <a:ext cx="457200" cy="438582"/>
          </a:xfrm>
          <a:prstGeom prst="rect">
            <a:avLst/>
          </a:prstGeom>
        </p:spPr>
        <p:txBody>
          <a:bodyPr vert="horz" lIns="162560" tIns="81280" rIns="162560" bIns="8128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4222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514351"/>
            <a:ext cx="6742509" cy="2057399"/>
          </a:xfrm>
        </p:spPr>
        <p:txBody>
          <a:bodyPr anchor="ctr">
            <a:normAutofit/>
          </a:bodyPr>
          <a:lstStyle>
            <a:lvl1pPr algn="ctr">
              <a:defRPr sz="5689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5" y="2914650"/>
            <a:ext cx="7514033" cy="66675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4267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3581400"/>
            <a:ext cx="7514033" cy="762000"/>
          </a:xfrm>
        </p:spPr>
        <p:txBody>
          <a:bodyPr anchor="t">
            <a:normAutofit/>
          </a:bodyPr>
          <a:lstStyle>
            <a:lvl1pPr marL="0" indent="0" algn="r">
              <a:buNone/>
              <a:defRPr sz="3200">
                <a:solidFill>
                  <a:schemeClr val="tx1"/>
                </a:solidFill>
              </a:defRPr>
            </a:lvl1pPr>
            <a:lvl2pPr marL="81281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9960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514350"/>
            <a:ext cx="7514034" cy="204549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4" y="2628900"/>
            <a:ext cx="7514035" cy="62865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4978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3257550"/>
            <a:ext cx="7514035" cy="108585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>
                <a:solidFill>
                  <a:schemeClr val="tx1"/>
                </a:solidFill>
              </a:defRPr>
            </a:lvl1pPr>
            <a:lvl2pPr marL="81281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017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1606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9492" y="514350"/>
            <a:ext cx="1327777" cy="38290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4" y="514350"/>
            <a:ext cx="6014807" cy="382905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67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rgbClr val="D0E0E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74350" y="53100"/>
            <a:ext cx="8995200" cy="7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None/>
              <a:defRPr>
                <a:solidFill>
                  <a:srgbClr val="00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311700" y="762000"/>
            <a:ext cx="8520600" cy="406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76088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 1">
  <p:cSld name="Section title and description 1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/>
          <p:nvPr/>
        </p:nvSpPr>
        <p:spPr>
          <a:xfrm>
            <a:off x="0" y="-19500"/>
            <a:ext cx="3652800" cy="5182500"/>
          </a:xfrm>
          <a:prstGeom prst="rect">
            <a:avLst/>
          </a:prstGeom>
          <a:solidFill>
            <a:srgbClr val="A2C4C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157350" y="211050"/>
            <a:ext cx="3338100" cy="479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4200">
                <a:solidFill>
                  <a:srgbClr val="0000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4200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4200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4200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4200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4200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4200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4200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42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3809000" y="134400"/>
            <a:ext cx="5212200" cy="487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00050" rtl="0">
              <a:spcBef>
                <a:spcPts val="0"/>
              </a:spcBef>
              <a:spcAft>
                <a:spcPts val="0"/>
              </a:spcAft>
              <a:buSzPts val="2700"/>
              <a:buChar char="●"/>
              <a:defRPr sz="2700"/>
            </a:lvl1pPr>
            <a:lvl2pPr marL="914400" lvl="1" indent="-374650" rtl="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2pPr>
            <a:lvl3pPr marL="1371600" lvl="2" indent="-374650" rtl="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3pPr>
            <a:lvl4pPr marL="1828800" lvl="3" indent="-374650" rtl="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4pPr>
            <a:lvl5pPr marL="2286000" lvl="4" indent="-374650" rtl="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5pPr>
            <a:lvl6pPr marL="2743200" lvl="5" indent="-374650" rtl="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6pPr>
            <a:lvl7pPr marL="3200400" lvl="6" indent="-374650" rtl="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7pPr>
            <a:lvl8pPr marL="3657600" lvl="7" indent="-374650" rtl="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8pPr>
            <a:lvl9pPr marL="4114800" lvl="8" indent="-374650" rtl="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06878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3893" y="4400349"/>
            <a:ext cx="413375" cy="273844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013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rgbClr val="D0E0E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None/>
              <a:defRPr>
                <a:solidFill>
                  <a:srgbClr val="00000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None/>
              <a:defRPr>
                <a:solidFill>
                  <a:srgbClr val="000000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None/>
              <a:defRPr>
                <a:solidFill>
                  <a:srgbClr val="000000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None/>
              <a:defRPr>
                <a:solidFill>
                  <a:srgbClr val="000000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None/>
              <a:defRPr>
                <a:solidFill>
                  <a:srgbClr val="000000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None/>
              <a:defRPr>
                <a:solidFill>
                  <a:srgbClr val="000000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None/>
              <a:defRPr>
                <a:solidFill>
                  <a:srgbClr val="000000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None/>
              <a:defRPr>
                <a:solidFill>
                  <a:srgbClr val="000000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None/>
              <a:defRPr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9709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9210" y="2000249"/>
            <a:ext cx="6698060" cy="1582787"/>
          </a:xfrm>
        </p:spPr>
        <p:txBody>
          <a:bodyPr anchor="b"/>
          <a:lstStyle>
            <a:lvl1pPr algn="r">
              <a:defRPr sz="7111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9209" y="3583036"/>
            <a:ext cx="6698061" cy="645300"/>
          </a:xfrm>
        </p:spPr>
        <p:txBody>
          <a:bodyPr anchor="t">
            <a:normAutofit/>
          </a:bodyPr>
          <a:lstStyle>
            <a:lvl1pPr marL="0" indent="0" algn="r">
              <a:buNone/>
              <a:defRPr sz="3556">
                <a:solidFill>
                  <a:schemeClr val="tx1"/>
                </a:solidFill>
              </a:defRPr>
            </a:lvl1pPr>
            <a:lvl2pPr marL="81281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124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514351"/>
            <a:ext cx="7514035" cy="131444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5" y="2000250"/>
            <a:ext cx="3671291" cy="234315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3200"/>
            </a:lvl1pPr>
            <a:lvl2pPr>
              <a:buClr>
                <a:schemeClr val="accent1">
                  <a:lumMod val="75000"/>
                </a:schemeClr>
              </a:buClr>
              <a:defRPr sz="2844"/>
            </a:lvl2pPr>
            <a:lvl3pPr>
              <a:buClr>
                <a:schemeClr val="accent1">
                  <a:lumMod val="75000"/>
                </a:schemeClr>
              </a:buClr>
              <a:defRPr sz="2489"/>
            </a:lvl3pPr>
            <a:lvl4pPr>
              <a:buClr>
                <a:schemeClr val="accent1">
                  <a:lumMod val="75000"/>
                </a:schemeClr>
              </a:buClr>
              <a:defRPr sz="2133"/>
            </a:lvl4pPr>
            <a:lvl5pPr>
              <a:buClr>
                <a:schemeClr val="accent1">
                  <a:lumMod val="75000"/>
                </a:schemeClr>
              </a:buCl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5975" y="2000250"/>
            <a:ext cx="3671292" cy="234315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3200"/>
            </a:lvl1pPr>
            <a:lvl2pPr>
              <a:buClr>
                <a:schemeClr val="accent1">
                  <a:lumMod val="75000"/>
                </a:schemeClr>
              </a:buClr>
              <a:defRPr sz="2844"/>
            </a:lvl2pPr>
            <a:lvl3pPr>
              <a:buClr>
                <a:schemeClr val="accent1">
                  <a:lumMod val="75000"/>
                </a:schemeClr>
              </a:buClr>
              <a:defRPr sz="2489"/>
            </a:lvl3pPr>
            <a:lvl4pPr>
              <a:buClr>
                <a:schemeClr val="accent1">
                  <a:lumMod val="75000"/>
                </a:schemeClr>
              </a:buClr>
              <a:defRPr sz="2133"/>
            </a:lvl4pPr>
            <a:lvl5pPr>
              <a:buClr>
                <a:schemeClr val="accent1">
                  <a:lumMod val="75000"/>
                </a:schemeClr>
              </a:buCl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0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134" y="1993900"/>
            <a:ext cx="3455391" cy="432197"/>
          </a:xfrm>
        </p:spPr>
        <p:txBody>
          <a:bodyPr anchor="b">
            <a:noAutofit/>
          </a:bodyPr>
          <a:lstStyle>
            <a:lvl1pPr marL="0" indent="0">
              <a:buNone/>
              <a:defRPr sz="4978" b="0">
                <a:solidFill>
                  <a:schemeClr val="accent1">
                    <a:lumMod val="75000"/>
                  </a:schemeClr>
                </a:solidFill>
              </a:defRPr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233" y="2501503"/>
            <a:ext cx="3671292" cy="1841897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3200"/>
            </a:lvl1pPr>
            <a:lvl2pPr>
              <a:buClr>
                <a:schemeClr val="accent1">
                  <a:lumMod val="75000"/>
                </a:schemeClr>
              </a:buClr>
              <a:defRPr sz="2844"/>
            </a:lvl2pPr>
            <a:lvl3pPr>
              <a:buClr>
                <a:schemeClr val="accent1">
                  <a:lumMod val="75000"/>
                </a:schemeClr>
              </a:buClr>
              <a:defRPr sz="2489"/>
            </a:lvl3pPr>
            <a:lvl4pPr>
              <a:buClr>
                <a:schemeClr val="accent1">
                  <a:lumMod val="75000"/>
                </a:schemeClr>
              </a:buClr>
              <a:defRPr sz="2133"/>
            </a:lvl4pPr>
            <a:lvl5pPr>
              <a:buClr>
                <a:schemeClr val="accent1">
                  <a:lumMod val="75000"/>
                </a:schemeClr>
              </a:buCl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366" y="2000250"/>
            <a:ext cx="3466903" cy="432197"/>
          </a:xfrm>
        </p:spPr>
        <p:txBody>
          <a:bodyPr anchor="b">
            <a:noAutofit/>
          </a:bodyPr>
          <a:lstStyle>
            <a:lvl1pPr marL="0" indent="0">
              <a:buNone/>
              <a:defRPr sz="4978" b="0">
                <a:solidFill>
                  <a:schemeClr val="accent1">
                    <a:lumMod val="75000"/>
                  </a:schemeClr>
                </a:solidFill>
              </a:defRPr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5975" y="2501503"/>
            <a:ext cx="3671292" cy="1841897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3200"/>
            </a:lvl1pPr>
            <a:lvl2pPr>
              <a:buClr>
                <a:schemeClr val="accent1">
                  <a:lumMod val="75000"/>
                </a:schemeClr>
              </a:buClr>
              <a:defRPr sz="2844"/>
            </a:lvl2pPr>
            <a:lvl3pPr>
              <a:buClr>
                <a:schemeClr val="accent1">
                  <a:lumMod val="75000"/>
                </a:schemeClr>
              </a:buClr>
              <a:defRPr sz="2489"/>
            </a:lvl3pPr>
            <a:lvl4pPr>
              <a:buClr>
                <a:schemeClr val="accent1">
                  <a:lumMod val="75000"/>
                </a:schemeClr>
              </a:buClr>
              <a:defRPr sz="2133"/>
            </a:lvl4pPr>
            <a:lvl5pPr>
              <a:buClr>
                <a:schemeClr val="accent1">
                  <a:lumMod val="75000"/>
                </a:schemeClr>
              </a:buCl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3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747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31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1200150"/>
            <a:ext cx="2661841" cy="1028700"/>
          </a:xfrm>
        </p:spPr>
        <p:txBody>
          <a:bodyPr anchor="b">
            <a:normAutofit/>
          </a:bodyPr>
          <a:lstStyle>
            <a:lvl1pPr algn="ctr">
              <a:defRPr sz="4267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6525" y="514350"/>
            <a:ext cx="4680743" cy="3829051"/>
          </a:xfrm>
        </p:spPr>
        <p:txBody>
          <a:bodyPr anchor="ctr">
            <a:normAutofit/>
          </a:bodyPr>
          <a:lstStyle>
            <a:lvl1pPr>
              <a:defRPr sz="3556"/>
            </a:lvl1pPr>
            <a:lvl2pPr>
              <a:defRPr sz="3200"/>
            </a:lvl2pPr>
            <a:lvl3pPr>
              <a:defRPr sz="2844"/>
            </a:lvl3pPr>
            <a:lvl4pPr>
              <a:defRPr sz="2489"/>
            </a:lvl4pPr>
            <a:lvl5pPr>
              <a:defRPr sz="2489"/>
            </a:lvl5pPr>
            <a:lvl6pPr>
              <a:defRPr sz="2489"/>
            </a:lvl6pPr>
            <a:lvl7pPr>
              <a:defRPr sz="2489"/>
            </a:lvl7pPr>
            <a:lvl8pPr>
              <a:defRPr sz="2489"/>
            </a:lvl8pPr>
            <a:lvl9pPr>
              <a:defRPr sz="248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4" y="2228850"/>
            <a:ext cx="2661841" cy="1371600"/>
          </a:xfrm>
        </p:spPr>
        <p:txBody>
          <a:bodyPr>
            <a:normAutofit/>
          </a:bodyPr>
          <a:lstStyle>
            <a:lvl1pPr marL="0" indent="0" algn="ctr">
              <a:buNone/>
              <a:defRPr sz="2844"/>
            </a:lvl1pPr>
            <a:lvl2pPr marL="812810" indent="0">
              <a:buNone/>
              <a:defRPr sz="2133"/>
            </a:lvl2pPr>
            <a:lvl3pPr marL="1625620" indent="0">
              <a:buNone/>
              <a:defRPr sz="1778"/>
            </a:lvl3pPr>
            <a:lvl4pPr marL="2438430" indent="0">
              <a:buNone/>
              <a:defRPr sz="1600"/>
            </a:lvl4pPr>
            <a:lvl5pPr marL="3251241" indent="0">
              <a:buNone/>
              <a:defRPr sz="1600"/>
            </a:lvl5pPr>
            <a:lvl6pPr marL="4064051" indent="0">
              <a:buNone/>
              <a:defRPr sz="1600"/>
            </a:lvl6pPr>
            <a:lvl7pPr marL="4876861" indent="0">
              <a:buNone/>
              <a:defRPr sz="1600"/>
            </a:lvl7pPr>
            <a:lvl8pPr marL="5689671" indent="0">
              <a:buNone/>
              <a:defRPr sz="1600"/>
            </a:lvl8pPr>
            <a:lvl9pPr marL="6502481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111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043" y="1314449"/>
            <a:ext cx="4069619" cy="1028700"/>
          </a:xfrm>
        </p:spPr>
        <p:txBody>
          <a:bodyPr anchor="b">
            <a:normAutofit/>
          </a:bodyPr>
          <a:lstStyle>
            <a:lvl1pPr algn="ctr">
              <a:defRPr sz="4978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6011" y="685800"/>
            <a:ext cx="2460731" cy="3429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844"/>
            </a:lvl1pPr>
            <a:lvl2pPr marL="812810" indent="0">
              <a:buNone/>
              <a:defRPr sz="2844"/>
            </a:lvl2pPr>
            <a:lvl3pPr marL="1625620" indent="0">
              <a:buNone/>
              <a:defRPr sz="2844"/>
            </a:lvl3pPr>
            <a:lvl4pPr marL="2438430" indent="0">
              <a:buNone/>
              <a:defRPr sz="2844"/>
            </a:lvl4pPr>
            <a:lvl5pPr marL="3251241" indent="0">
              <a:buNone/>
              <a:defRPr sz="2844"/>
            </a:lvl5pPr>
            <a:lvl6pPr marL="4064051" indent="0">
              <a:buNone/>
              <a:defRPr sz="2844"/>
            </a:lvl6pPr>
            <a:lvl7pPr marL="4876861" indent="0">
              <a:buNone/>
              <a:defRPr sz="2844"/>
            </a:lvl7pPr>
            <a:lvl8pPr marL="5689671" indent="0">
              <a:buNone/>
              <a:defRPr sz="2844"/>
            </a:lvl8pPr>
            <a:lvl9pPr marL="6502481" indent="0">
              <a:buNone/>
              <a:defRPr sz="2844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043" y="2343149"/>
            <a:ext cx="4069619" cy="1371600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812810" indent="0">
              <a:buNone/>
              <a:defRPr sz="2133"/>
            </a:lvl2pPr>
            <a:lvl3pPr marL="1625620" indent="0">
              <a:buNone/>
              <a:defRPr sz="1778"/>
            </a:lvl3pPr>
            <a:lvl4pPr marL="2438430" indent="0">
              <a:buNone/>
              <a:defRPr sz="1600"/>
            </a:lvl4pPr>
            <a:lvl5pPr marL="3251241" indent="0">
              <a:buNone/>
              <a:defRPr sz="1600"/>
            </a:lvl5pPr>
            <a:lvl6pPr marL="4064051" indent="0">
              <a:buNone/>
              <a:defRPr sz="1600"/>
            </a:lvl6pPr>
            <a:lvl7pPr marL="4876861" indent="0">
              <a:buNone/>
              <a:defRPr sz="1600"/>
            </a:lvl7pPr>
            <a:lvl8pPr marL="5689671" indent="0">
              <a:buNone/>
              <a:defRPr sz="1600"/>
            </a:lvl8pPr>
            <a:lvl9pPr marL="6502481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950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13109" y="0"/>
            <a:ext cx="1827610" cy="51435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3234" y="514351"/>
            <a:ext cx="7514035" cy="131444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3" y="2000250"/>
            <a:ext cx="7514035" cy="23431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99492" y="4412457"/>
            <a:ext cx="8572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78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9210" y="4412457"/>
            <a:ext cx="531313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78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3893" y="4412457"/>
            <a:ext cx="4133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78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40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833" r:id="rId12"/>
    <p:sldLayoutId id="2147483834" r:id="rId13"/>
    <p:sldLayoutId id="2147483835" r:id="rId14"/>
    <p:sldLayoutId id="2147483836" r:id="rId15"/>
    <p:sldLayoutId id="2147483837" r:id="rId16"/>
    <p:sldLayoutId id="2147483838" r:id="rId17"/>
    <p:sldLayoutId id="2147483839" r:id="rId18"/>
    <p:sldLayoutId id="2147483840" r:id="rId19"/>
    <p:sldLayoutId id="2147483841" r:id="rId20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alomar0.sharepoint.com/:w:/r/sites/TeamGuidedPathways/Shared%20Documents/General/Agenda%20%26%20Summaries/Minutes_Taskforce.04.16.2021.docx?d=w1172c2ead8504cc789618fd297b1ad19&amp;csf=1&amp;web=1&amp;e=iWf4i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70885" y="105596"/>
            <a:ext cx="1284977" cy="562578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TextBox 123">
            <a:extLst>
              <a:ext uri="{FF2B5EF4-FFF2-40B4-BE49-F238E27FC236}">
                <a16:creationId xmlns:a16="http://schemas.microsoft.com/office/drawing/2014/main" id="{CFAF3E8F-3CC5-4920-903C-7C1772361196}"/>
              </a:ext>
            </a:extLst>
          </p:cNvPr>
          <p:cNvSpPr txBox="1"/>
          <p:nvPr/>
        </p:nvSpPr>
        <p:spPr>
          <a:xfrm>
            <a:off x="2243619" y="1418477"/>
            <a:ext cx="5831868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>
                <a:latin typeface="Gill Sans"/>
              </a:rPr>
              <a:t>Guided Pathways</a:t>
            </a:r>
          </a:p>
          <a:p>
            <a:pPr algn="ctr"/>
            <a:r>
              <a:rPr lang="en-US" sz="3600">
                <a:latin typeface="Gill Sans"/>
              </a:rPr>
              <a:t>4th Year-end Presentation</a:t>
            </a:r>
          </a:p>
          <a:p>
            <a:pPr algn="ctr"/>
            <a:r>
              <a:rPr lang="en-US" sz="3600">
                <a:latin typeface="Gill Sans"/>
              </a:rPr>
              <a:t>May 21,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roup 114">
            <a:extLst>
              <a:ext uri="{FF2B5EF4-FFF2-40B4-BE49-F238E27FC236}">
                <a16:creationId xmlns:a16="http://schemas.microsoft.com/office/drawing/2014/main" id="{3F1527C3-06F4-4F4D-B364-8E97266450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109" y="0"/>
            <a:ext cx="1827609" cy="5143500"/>
            <a:chOff x="1320800" y="0"/>
            <a:chExt cx="2436813" cy="6858001"/>
          </a:xfrm>
        </p:grpSpPr>
        <p:sp>
          <p:nvSpPr>
            <p:cNvPr id="116" name="Freeform 6">
              <a:extLst>
                <a:ext uri="{FF2B5EF4-FFF2-40B4-BE49-F238E27FC236}">
                  <a16:creationId xmlns:a16="http://schemas.microsoft.com/office/drawing/2014/main" id="{BF1C23D2-D74F-4456-AD7B-904A6E28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17" name="Freeform 7">
              <a:extLst>
                <a:ext uri="{FF2B5EF4-FFF2-40B4-BE49-F238E27FC236}">
                  <a16:creationId xmlns:a16="http://schemas.microsoft.com/office/drawing/2014/main" id="{578577AD-563A-4936-9ACB-FDCF298412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18" name="Freeform 8">
              <a:extLst>
                <a:ext uri="{FF2B5EF4-FFF2-40B4-BE49-F238E27FC236}">
                  <a16:creationId xmlns:a16="http://schemas.microsoft.com/office/drawing/2014/main" id="{1C9F3743-BFAB-4636-81C7-ACD99C694B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9" name="Freeform 9">
              <a:extLst>
                <a:ext uri="{FF2B5EF4-FFF2-40B4-BE49-F238E27FC236}">
                  <a16:creationId xmlns:a16="http://schemas.microsoft.com/office/drawing/2014/main" id="{FC58029E-BC15-45E4-AA28-CC80C96A3F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0" name="Freeform 10">
              <a:extLst>
                <a:ext uri="{FF2B5EF4-FFF2-40B4-BE49-F238E27FC236}">
                  <a16:creationId xmlns:a16="http://schemas.microsoft.com/office/drawing/2014/main" id="{41CBB721-7EDD-4FEA-9D6B-A3656D9F45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21" name="Freeform 11">
              <a:extLst>
                <a:ext uri="{FF2B5EF4-FFF2-40B4-BE49-F238E27FC236}">
                  <a16:creationId xmlns:a16="http://schemas.microsoft.com/office/drawing/2014/main" id="{4C945CDA-4F14-4FA0-B272-B1E25B4FA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123" name="Rectangle 122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: Shape 124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3302781" cy="5143500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9" name="Google Shape;109;p21"/>
          <p:cNvSpPr txBox="1">
            <a:spLocks noGrp="1"/>
          </p:cNvSpPr>
          <p:nvPr>
            <p:ph type="title"/>
          </p:nvPr>
        </p:nvSpPr>
        <p:spPr>
          <a:xfrm>
            <a:off x="147337" y="231810"/>
            <a:ext cx="2616056" cy="2313612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algn="l">
              <a:spcBef>
                <a:spcPct val="0"/>
              </a:spcBef>
            </a:pPr>
            <a:r>
              <a:rPr lang="en-US" sz="2400">
                <a:solidFill>
                  <a:srgbClr val="FFFFFF"/>
                </a:solidFill>
                <a:latin typeface="Gill Sans"/>
              </a:rPr>
              <a:t>Pillar 4</a:t>
            </a:r>
            <a:br>
              <a:rPr lang="en-US" sz="2400">
                <a:solidFill>
                  <a:srgbClr val="FFFFFF"/>
                </a:solidFill>
                <a:latin typeface="Gill Sans"/>
              </a:rPr>
            </a:br>
            <a:r>
              <a:rPr lang="en-US" sz="2000" i="1">
                <a:solidFill>
                  <a:srgbClr val="FFFFFF"/>
                </a:solidFill>
                <a:latin typeface="Gill Sans"/>
              </a:rPr>
              <a:t>Ensure Learning</a:t>
            </a:r>
          </a:p>
          <a:p>
            <a:pPr algn="l">
              <a:spcBef>
                <a:spcPct val="0"/>
              </a:spcBef>
            </a:pPr>
            <a:r>
              <a:rPr lang="en" sz="1400">
                <a:solidFill>
                  <a:schemeClr val="bg1"/>
                </a:solidFill>
                <a:latin typeface="Calibri"/>
                <a:cs typeface="Calibri"/>
                <a:sym typeface="Calibri"/>
              </a:rPr>
              <a:t>Sabrina Santiago, Pillar Lead</a:t>
            </a:r>
            <a:endParaRPr lang="en" sz="1400">
              <a:solidFill>
                <a:schemeClr val="bg1"/>
              </a:solidFill>
              <a:latin typeface="Calibri"/>
              <a:cs typeface="Calibri"/>
            </a:endParaRPr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5143500"/>
            <a:chOff x="1320800" y="0"/>
            <a:chExt cx="2436813" cy="6858001"/>
          </a:xfrm>
        </p:grpSpPr>
        <p:sp>
          <p:nvSpPr>
            <p:cNvPr id="128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29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30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31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32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3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B6CF60-DCBD-4CAC-9809-CF3957ED8A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>
                <a:latin typeface="Gill Sans"/>
              </a:rPr>
              <a:t>Projects completed</a:t>
            </a:r>
          </a:p>
          <a:p>
            <a:pPr lvl="1">
              <a:buClr>
                <a:srgbClr val="B96C11"/>
              </a:buClr>
            </a:pPr>
            <a:r>
              <a:rPr lang="en-US" sz="1600">
                <a:latin typeface="Gill Sans"/>
              </a:rPr>
              <a:t>Academic Senate president Rocco arranged a subgroup meeting with Michelle, IRP, to present and review disaggregated data and statistical analysis on equity </a:t>
            </a:r>
            <a:endParaRPr lang="en-US"/>
          </a:p>
          <a:p>
            <a:pPr lvl="1">
              <a:buClr>
                <a:srgbClr val="B96C11"/>
              </a:buClr>
            </a:pPr>
            <a:endParaRPr lang="en-US" sz="1600">
              <a:latin typeface="Gill Sans"/>
              <a:ea typeface="+mn-lt"/>
              <a:cs typeface="+mn-lt"/>
            </a:endParaRPr>
          </a:p>
          <a:p>
            <a:pPr lvl="1">
              <a:buClr>
                <a:srgbClr val="B96C11"/>
              </a:buClr>
            </a:pPr>
            <a:r>
              <a:rPr lang="en-US" sz="1600">
                <a:ea typeface="+mn-lt"/>
                <a:cs typeface="+mn-lt"/>
              </a:rPr>
              <a:t>IRP is developing a model and mechanism for tracking upcoming student cohorts according to equity categories, discipline/major, course and program completion, degree and certificate completed, university transfer and employment/salary outcomes.</a:t>
            </a:r>
          </a:p>
          <a:p>
            <a:pPr>
              <a:buClr>
                <a:srgbClr val="B96C11"/>
              </a:buClr>
            </a:pPr>
            <a:endParaRPr lang="en-US" sz="2000">
              <a:latin typeface="Gill Sans"/>
            </a:endParaRPr>
          </a:p>
          <a:p>
            <a:pPr>
              <a:buClr>
                <a:srgbClr val="B96C11"/>
              </a:buClr>
            </a:pPr>
            <a:endParaRPr lang="en-US" sz="1600">
              <a:latin typeface="Gill Sans"/>
            </a:endParaRPr>
          </a:p>
          <a:p>
            <a:pPr>
              <a:buClr>
                <a:srgbClr val="B96C11"/>
              </a:buClr>
            </a:pPr>
            <a:endParaRPr lang="en-US" sz="2000">
              <a:latin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572692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roup 114">
            <a:extLst>
              <a:ext uri="{FF2B5EF4-FFF2-40B4-BE49-F238E27FC236}">
                <a16:creationId xmlns:a16="http://schemas.microsoft.com/office/drawing/2014/main" id="{3F1527C3-06F4-4F4D-B364-8E97266450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109" y="0"/>
            <a:ext cx="1827609" cy="5143500"/>
            <a:chOff x="1320800" y="0"/>
            <a:chExt cx="2436813" cy="6858001"/>
          </a:xfrm>
        </p:grpSpPr>
        <p:sp>
          <p:nvSpPr>
            <p:cNvPr id="116" name="Freeform 6">
              <a:extLst>
                <a:ext uri="{FF2B5EF4-FFF2-40B4-BE49-F238E27FC236}">
                  <a16:creationId xmlns:a16="http://schemas.microsoft.com/office/drawing/2014/main" id="{BF1C23D2-D74F-4456-AD7B-904A6E28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17" name="Freeform 7">
              <a:extLst>
                <a:ext uri="{FF2B5EF4-FFF2-40B4-BE49-F238E27FC236}">
                  <a16:creationId xmlns:a16="http://schemas.microsoft.com/office/drawing/2014/main" id="{578577AD-563A-4936-9ACB-FDCF298412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18" name="Freeform 8">
              <a:extLst>
                <a:ext uri="{FF2B5EF4-FFF2-40B4-BE49-F238E27FC236}">
                  <a16:creationId xmlns:a16="http://schemas.microsoft.com/office/drawing/2014/main" id="{1C9F3743-BFAB-4636-81C7-ACD99C694B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9" name="Freeform 9">
              <a:extLst>
                <a:ext uri="{FF2B5EF4-FFF2-40B4-BE49-F238E27FC236}">
                  <a16:creationId xmlns:a16="http://schemas.microsoft.com/office/drawing/2014/main" id="{FC58029E-BC15-45E4-AA28-CC80C96A3F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0" name="Freeform 10">
              <a:extLst>
                <a:ext uri="{FF2B5EF4-FFF2-40B4-BE49-F238E27FC236}">
                  <a16:creationId xmlns:a16="http://schemas.microsoft.com/office/drawing/2014/main" id="{41CBB721-7EDD-4FEA-9D6B-A3656D9F45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21" name="Freeform 11">
              <a:extLst>
                <a:ext uri="{FF2B5EF4-FFF2-40B4-BE49-F238E27FC236}">
                  <a16:creationId xmlns:a16="http://schemas.microsoft.com/office/drawing/2014/main" id="{4C945CDA-4F14-4FA0-B272-B1E25B4FA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123" name="Rectangle 122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: Shape 124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3302781" cy="5143500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9" name="Google Shape;109;p21"/>
          <p:cNvSpPr txBox="1">
            <a:spLocks noGrp="1"/>
          </p:cNvSpPr>
          <p:nvPr>
            <p:ph type="title"/>
          </p:nvPr>
        </p:nvSpPr>
        <p:spPr>
          <a:xfrm>
            <a:off x="147337" y="231810"/>
            <a:ext cx="2616056" cy="2313612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algn="l">
              <a:spcBef>
                <a:spcPct val="0"/>
              </a:spcBef>
            </a:pPr>
            <a:r>
              <a:rPr lang="en-US" sz="2400">
                <a:solidFill>
                  <a:srgbClr val="FFFFFF"/>
                </a:solidFill>
                <a:latin typeface="Gill Sans"/>
              </a:rPr>
              <a:t>Pillar 4</a:t>
            </a:r>
            <a:br>
              <a:rPr lang="en-US" sz="2400">
                <a:solidFill>
                  <a:srgbClr val="FFFFFF"/>
                </a:solidFill>
                <a:latin typeface="Gill Sans"/>
              </a:rPr>
            </a:br>
            <a:r>
              <a:rPr lang="en-US" sz="2000" i="1">
                <a:solidFill>
                  <a:srgbClr val="FFFFFF"/>
                </a:solidFill>
                <a:latin typeface="Gill Sans"/>
              </a:rPr>
              <a:t>Ensure Learning</a:t>
            </a:r>
          </a:p>
          <a:p>
            <a:pPr algn="l">
              <a:spcBef>
                <a:spcPct val="0"/>
              </a:spcBef>
            </a:pPr>
            <a:r>
              <a:rPr lang="en" sz="1400">
                <a:solidFill>
                  <a:schemeClr val="bg1"/>
                </a:solidFill>
                <a:latin typeface="Calibri"/>
                <a:cs typeface="Calibri"/>
                <a:sym typeface="Calibri"/>
              </a:rPr>
              <a:t>Sabrina Santiago, Pillar Lead</a:t>
            </a:r>
            <a:endParaRPr lang="en" sz="1400">
              <a:solidFill>
                <a:schemeClr val="bg1"/>
              </a:solidFill>
              <a:latin typeface="Calibri"/>
              <a:cs typeface="Calibri"/>
            </a:endParaRPr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5143500"/>
            <a:chOff x="1320800" y="0"/>
            <a:chExt cx="2436813" cy="6858001"/>
          </a:xfrm>
        </p:grpSpPr>
        <p:sp>
          <p:nvSpPr>
            <p:cNvPr id="128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29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30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31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32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3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B6CF60-DCBD-4CAC-9809-CF3957ED8A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" indent="0">
              <a:buClr>
                <a:srgbClr val="B96C11"/>
              </a:buClr>
              <a:buNone/>
            </a:pPr>
            <a:endParaRPr lang="en-US" sz="2000">
              <a:latin typeface="Gill Sans"/>
            </a:endParaRPr>
          </a:p>
          <a:p>
            <a:pPr>
              <a:buClr>
                <a:srgbClr val="B96C11"/>
              </a:buClr>
            </a:pPr>
            <a:r>
              <a:rPr lang="en-US" sz="2000">
                <a:latin typeface="Gill Sans"/>
              </a:rPr>
              <a:t>2021/2022 Goals</a:t>
            </a:r>
          </a:p>
          <a:p>
            <a:pPr lvl="1">
              <a:buClr>
                <a:srgbClr val="B96C11"/>
              </a:buClr>
            </a:pPr>
            <a:r>
              <a:rPr lang="en-US" sz="1600">
                <a:latin typeface="Gill Sans"/>
              </a:rPr>
              <a:t>Continue to align student learning outcomes with institutional objectives and employer needs.</a:t>
            </a:r>
          </a:p>
          <a:p>
            <a:pPr lvl="1">
              <a:buClr>
                <a:srgbClr val="B96C11"/>
              </a:buClr>
            </a:pPr>
            <a:r>
              <a:rPr lang="en-US" sz="1600">
                <a:latin typeface="Corbel"/>
                <a:ea typeface="+mn-lt"/>
                <a:cs typeface="+mn-lt"/>
              </a:rPr>
              <a:t>Continue to develop a mechanism for tracking and measuring success of underserved Palomar College student according to equity categories and employment/salary outcomes.</a:t>
            </a:r>
            <a:endParaRPr lang="en-US" sz="1600">
              <a:ea typeface="+mn-lt"/>
              <a:cs typeface="+mn-lt"/>
            </a:endParaRPr>
          </a:p>
          <a:p>
            <a:pPr lvl="1">
              <a:buClr>
                <a:srgbClr val="B96C11"/>
              </a:buClr>
            </a:pPr>
            <a:endParaRPr lang="en-US" sz="1200">
              <a:latin typeface="Corbel"/>
              <a:ea typeface="+mn-lt"/>
              <a:cs typeface="+mn-lt"/>
            </a:endParaRPr>
          </a:p>
          <a:p>
            <a:pPr lvl="1">
              <a:buClr>
                <a:srgbClr val="B96C11"/>
              </a:buClr>
            </a:pPr>
            <a:endParaRPr lang="en-US" sz="120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52346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roup 114">
            <a:extLst>
              <a:ext uri="{FF2B5EF4-FFF2-40B4-BE49-F238E27FC236}">
                <a16:creationId xmlns:a16="http://schemas.microsoft.com/office/drawing/2014/main" id="{3F1527C3-06F4-4F4D-B364-8E97266450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109" y="0"/>
            <a:ext cx="1827609" cy="5143500"/>
            <a:chOff x="1320800" y="0"/>
            <a:chExt cx="2436813" cy="6858001"/>
          </a:xfrm>
        </p:grpSpPr>
        <p:sp>
          <p:nvSpPr>
            <p:cNvPr id="116" name="Freeform 6">
              <a:extLst>
                <a:ext uri="{FF2B5EF4-FFF2-40B4-BE49-F238E27FC236}">
                  <a16:creationId xmlns:a16="http://schemas.microsoft.com/office/drawing/2014/main" id="{BF1C23D2-D74F-4456-AD7B-904A6E28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17" name="Freeform 7">
              <a:extLst>
                <a:ext uri="{FF2B5EF4-FFF2-40B4-BE49-F238E27FC236}">
                  <a16:creationId xmlns:a16="http://schemas.microsoft.com/office/drawing/2014/main" id="{578577AD-563A-4936-9ACB-FDCF298412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18" name="Freeform 8">
              <a:extLst>
                <a:ext uri="{FF2B5EF4-FFF2-40B4-BE49-F238E27FC236}">
                  <a16:creationId xmlns:a16="http://schemas.microsoft.com/office/drawing/2014/main" id="{1C9F3743-BFAB-4636-81C7-ACD99C694B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9" name="Freeform 9">
              <a:extLst>
                <a:ext uri="{FF2B5EF4-FFF2-40B4-BE49-F238E27FC236}">
                  <a16:creationId xmlns:a16="http://schemas.microsoft.com/office/drawing/2014/main" id="{FC58029E-BC15-45E4-AA28-CC80C96A3F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0" name="Freeform 10">
              <a:extLst>
                <a:ext uri="{FF2B5EF4-FFF2-40B4-BE49-F238E27FC236}">
                  <a16:creationId xmlns:a16="http://schemas.microsoft.com/office/drawing/2014/main" id="{41CBB721-7EDD-4FEA-9D6B-A3656D9F45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21" name="Freeform 11">
              <a:extLst>
                <a:ext uri="{FF2B5EF4-FFF2-40B4-BE49-F238E27FC236}">
                  <a16:creationId xmlns:a16="http://schemas.microsoft.com/office/drawing/2014/main" id="{4C945CDA-4F14-4FA0-B272-B1E25B4FA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123" name="Rectangle 122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: Shape 124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3302781" cy="5143500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9" name="Google Shape;109;p21"/>
          <p:cNvSpPr txBox="1">
            <a:spLocks noGrp="1"/>
          </p:cNvSpPr>
          <p:nvPr>
            <p:ph type="title"/>
          </p:nvPr>
        </p:nvSpPr>
        <p:spPr>
          <a:xfrm>
            <a:off x="147337" y="231810"/>
            <a:ext cx="2616056" cy="2313612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algn="l">
              <a:spcBef>
                <a:spcPct val="0"/>
              </a:spcBef>
            </a:pPr>
            <a:r>
              <a:rPr lang="en-US" sz="2400">
                <a:solidFill>
                  <a:srgbClr val="FFFFFF"/>
                </a:solidFill>
                <a:latin typeface="Gill Sans"/>
              </a:rPr>
              <a:t>All Pillars</a:t>
            </a:r>
            <a:br>
              <a:rPr lang="en-US" sz="2400">
                <a:solidFill>
                  <a:srgbClr val="FFFFFF"/>
                </a:solidFill>
                <a:latin typeface="Gill Sans"/>
              </a:rPr>
            </a:br>
            <a:br>
              <a:rPr lang="en-US" sz="2400">
                <a:latin typeface="Gill Sans"/>
              </a:rPr>
            </a:br>
            <a:endParaRPr lang="en-US" sz="2000" i="1">
              <a:solidFill>
                <a:srgbClr val="FFFFFF"/>
              </a:solidFill>
              <a:latin typeface="Gill Sans"/>
            </a:endParaRPr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5143500"/>
            <a:chOff x="1320800" y="0"/>
            <a:chExt cx="2436813" cy="6858001"/>
          </a:xfrm>
        </p:grpSpPr>
        <p:sp>
          <p:nvSpPr>
            <p:cNvPr id="128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29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30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31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32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3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B6CF60-DCBD-4CAC-9809-CF3957ED8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29745" y="134400"/>
            <a:ext cx="5342086" cy="4874700"/>
          </a:xfrm>
        </p:spPr>
        <p:txBody>
          <a:bodyPr/>
          <a:lstStyle/>
          <a:p>
            <a:pPr>
              <a:buClr>
                <a:srgbClr val="B96C11"/>
              </a:buClr>
            </a:pPr>
            <a:r>
              <a:rPr lang="en-US" sz="2000">
                <a:latin typeface="Gill Sans"/>
              </a:rPr>
              <a:t>Projects Completed</a:t>
            </a:r>
          </a:p>
          <a:p>
            <a:pPr lvl="1">
              <a:buClr>
                <a:srgbClr val="B96C11"/>
              </a:buClr>
            </a:pPr>
            <a:r>
              <a:rPr lang="en-US" sz="1600">
                <a:latin typeface="Gill Sans"/>
              </a:rPr>
              <a:t>Student Innovation Grant – Student focus groups</a:t>
            </a:r>
          </a:p>
          <a:p>
            <a:pPr lvl="1">
              <a:buClr>
                <a:srgbClr val="B96C11"/>
              </a:buClr>
            </a:pPr>
            <a:r>
              <a:rPr lang="en-US" sz="1600">
                <a:latin typeface="Gill Sans"/>
              </a:rPr>
              <a:t>Created Process for funding requests</a:t>
            </a:r>
          </a:p>
          <a:p>
            <a:pPr lvl="1">
              <a:buClr>
                <a:srgbClr val="B96C11"/>
              </a:buClr>
            </a:pPr>
            <a:r>
              <a:rPr lang="en-US" sz="1600">
                <a:latin typeface="Gill Sans"/>
              </a:rPr>
              <a:t>Finalized Guided Pathways Taskforce</a:t>
            </a:r>
          </a:p>
          <a:p>
            <a:pPr marL="539750" lvl="1" indent="0">
              <a:buClr>
                <a:srgbClr val="B96C11"/>
              </a:buClr>
              <a:buNone/>
            </a:pPr>
            <a:endParaRPr lang="en-US" sz="1600">
              <a:latin typeface="Gill Sans"/>
            </a:endParaRPr>
          </a:p>
          <a:p>
            <a:pPr>
              <a:buClr>
                <a:srgbClr val="B96C11"/>
              </a:buClr>
            </a:pPr>
            <a:r>
              <a:rPr lang="en-US" sz="2000">
                <a:latin typeface="Gill Sans"/>
              </a:rPr>
              <a:t>Goals</a:t>
            </a:r>
            <a:endParaRPr lang="en-US"/>
          </a:p>
          <a:p>
            <a:pPr lvl="1">
              <a:buClr>
                <a:srgbClr val="B96C11"/>
              </a:buClr>
            </a:pPr>
            <a:r>
              <a:rPr lang="en-US" sz="1600">
                <a:latin typeface="Gill Sans"/>
              </a:rPr>
              <a:t>Refine our funding process</a:t>
            </a:r>
          </a:p>
          <a:p>
            <a:pPr lvl="1">
              <a:buClr>
                <a:srgbClr val="B96C11"/>
              </a:buClr>
            </a:pPr>
            <a:r>
              <a:rPr lang="en-US" sz="1600">
                <a:latin typeface="Gill Sans"/>
              </a:rPr>
              <a:t>Increase contributions &amp; participation</a:t>
            </a:r>
          </a:p>
          <a:p>
            <a:pPr lvl="1">
              <a:buClr>
                <a:srgbClr val="B96C11"/>
              </a:buClr>
            </a:pPr>
            <a:r>
              <a:rPr lang="en-US" sz="1600">
                <a:latin typeface="Gill Sans"/>
              </a:rPr>
              <a:t>Increase student participation (Ask the Student Campaign)</a:t>
            </a:r>
          </a:p>
          <a:p>
            <a:pPr lvl="1">
              <a:buClr>
                <a:srgbClr val="B96C11"/>
              </a:buClr>
            </a:pPr>
            <a:endParaRPr lang="en-US" sz="1600">
              <a:latin typeface="Gill Sans"/>
            </a:endParaRPr>
          </a:p>
          <a:p>
            <a:pPr>
              <a:buClr>
                <a:srgbClr val="B96C11"/>
              </a:buClr>
            </a:pPr>
            <a:r>
              <a:rPr lang="en-US" sz="2000">
                <a:latin typeface="Gill Sans"/>
              </a:rPr>
              <a:t>Future of Guided Pathways Taskforce</a:t>
            </a:r>
          </a:p>
          <a:p>
            <a:pPr lvl="1">
              <a:buClr>
                <a:srgbClr val="B96C11"/>
              </a:buClr>
            </a:pPr>
            <a:r>
              <a:rPr lang="en-US" sz="1600">
                <a:latin typeface="Gill Sans"/>
              </a:rPr>
              <a:t>Where do you see this work being done . . .</a:t>
            </a:r>
          </a:p>
          <a:p>
            <a:pPr lvl="2">
              <a:buClr>
                <a:srgbClr val="B96C11"/>
              </a:buClr>
            </a:pPr>
            <a:r>
              <a:rPr lang="en-US" sz="1600">
                <a:latin typeface="Gill Sans"/>
              </a:rPr>
              <a:t>2021-2022 – reporting to College Council</a:t>
            </a:r>
          </a:p>
          <a:p>
            <a:pPr lvl="2">
              <a:buClr>
                <a:srgbClr val="B96C11"/>
              </a:buClr>
            </a:pPr>
            <a:r>
              <a:rPr lang="en-US" sz="1600">
                <a:latin typeface="Gill Sans"/>
              </a:rPr>
              <a:t>after 2022?</a:t>
            </a:r>
            <a:endParaRPr lang="en-US"/>
          </a:p>
          <a:p>
            <a:pPr lvl="1">
              <a:buClr>
                <a:srgbClr val="B96C11"/>
              </a:buClr>
            </a:pPr>
            <a:endParaRPr lang="en-US" sz="1600">
              <a:latin typeface="Gill San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roup 90">
            <a:extLst>
              <a:ext uri="{FF2B5EF4-FFF2-40B4-BE49-F238E27FC236}">
                <a16:creationId xmlns:a16="http://schemas.microsoft.com/office/drawing/2014/main" id="{3F1527C3-06F4-4F4D-B364-8E97266450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109" y="0"/>
            <a:ext cx="1827609" cy="5143500"/>
            <a:chOff x="1320800" y="0"/>
            <a:chExt cx="2436813" cy="6858001"/>
          </a:xfrm>
        </p:grpSpPr>
        <p:sp>
          <p:nvSpPr>
            <p:cNvPr id="92" name="Freeform 6">
              <a:extLst>
                <a:ext uri="{FF2B5EF4-FFF2-40B4-BE49-F238E27FC236}">
                  <a16:creationId xmlns:a16="http://schemas.microsoft.com/office/drawing/2014/main" id="{BF1C23D2-D74F-4456-AD7B-904A6E28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3" name="Freeform 7">
              <a:extLst>
                <a:ext uri="{FF2B5EF4-FFF2-40B4-BE49-F238E27FC236}">
                  <a16:creationId xmlns:a16="http://schemas.microsoft.com/office/drawing/2014/main" id="{578577AD-563A-4936-9ACB-FDCF298412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94" name="Freeform 8">
              <a:extLst>
                <a:ext uri="{FF2B5EF4-FFF2-40B4-BE49-F238E27FC236}">
                  <a16:creationId xmlns:a16="http://schemas.microsoft.com/office/drawing/2014/main" id="{1C9F3743-BFAB-4636-81C7-ACD99C694B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95" name="Freeform 9">
              <a:extLst>
                <a:ext uri="{FF2B5EF4-FFF2-40B4-BE49-F238E27FC236}">
                  <a16:creationId xmlns:a16="http://schemas.microsoft.com/office/drawing/2014/main" id="{FC58029E-BC15-45E4-AA28-CC80C96A3F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96" name="Freeform 10">
              <a:extLst>
                <a:ext uri="{FF2B5EF4-FFF2-40B4-BE49-F238E27FC236}">
                  <a16:creationId xmlns:a16="http://schemas.microsoft.com/office/drawing/2014/main" id="{41CBB721-7EDD-4FEA-9D6B-A3656D9F45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97" name="Freeform 11">
              <a:extLst>
                <a:ext uri="{FF2B5EF4-FFF2-40B4-BE49-F238E27FC236}">
                  <a16:creationId xmlns:a16="http://schemas.microsoft.com/office/drawing/2014/main" id="{4C945CDA-4F14-4FA0-B272-B1E25B4FA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99" name="Rectangle 98">
            <a:extLst>
              <a:ext uri="{FF2B5EF4-FFF2-40B4-BE49-F238E27FC236}">
                <a16:creationId xmlns:a16="http://schemas.microsoft.com/office/drawing/2014/main" id="{99CAC3B1-4879-424D-8F15-206277196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 6">
            <a:extLst>
              <a:ext uri="{FF2B5EF4-FFF2-40B4-BE49-F238E27FC236}">
                <a16:creationId xmlns:a16="http://schemas.microsoft.com/office/drawing/2014/main" id="{E34CC1C8-EBDD-4AEA-83E6-B27575B62E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237275" y="0"/>
            <a:ext cx="797718" cy="2087166"/>
          </a:xfrm>
          <a:custGeom>
            <a:avLst/>
            <a:gdLst/>
            <a:ahLst/>
            <a:cxnLst/>
            <a:rect l="0" t="0" r="r" b="b"/>
            <a:pathLst>
              <a:path w="670" h="1753">
                <a:moveTo>
                  <a:pt x="0" y="1696"/>
                </a:moveTo>
                <a:lnTo>
                  <a:pt x="225" y="1753"/>
                </a:lnTo>
                <a:lnTo>
                  <a:pt x="670" y="0"/>
                </a:lnTo>
                <a:lnTo>
                  <a:pt x="430" y="0"/>
                </a:lnTo>
                <a:lnTo>
                  <a:pt x="0" y="169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3" name="Freeform 7">
            <a:extLst>
              <a:ext uri="{FF2B5EF4-FFF2-40B4-BE49-F238E27FC236}">
                <a16:creationId xmlns:a16="http://schemas.microsoft.com/office/drawing/2014/main" id="{D6B38644-B85D-4211-9526-5B4C2A662B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587318" y="0"/>
            <a:ext cx="776288" cy="2005012"/>
          </a:xfrm>
          <a:custGeom>
            <a:avLst/>
            <a:gdLst/>
            <a:ahLst/>
            <a:cxnLst/>
            <a:rect l="0" t="0" r="r" b="b"/>
            <a:pathLst>
              <a:path w="652" h="1684">
                <a:moveTo>
                  <a:pt x="225" y="1684"/>
                </a:moveTo>
                <a:lnTo>
                  <a:pt x="652" y="0"/>
                </a:lnTo>
                <a:lnTo>
                  <a:pt x="411" y="0"/>
                </a:lnTo>
                <a:lnTo>
                  <a:pt x="0" y="1627"/>
                </a:lnTo>
                <a:lnTo>
                  <a:pt x="219" y="1681"/>
                </a:lnTo>
                <a:lnTo>
                  <a:pt x="225" y="1684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</p:sp>
      <p:sp>
        <p:nvSpPr>
          <p:cNvPr id="105" name="Freeform 12">
            <a:extLst>
              <a:ext uri="{FF2B5EF4-FFF2-40B4-BE49-F238E27FC236}">
                <a16:creationId xmlns:a16="http://schemas.microsoft.com/office/drawing/2014/main" id="{8A8B2820-6B8F-4C19-BFC5-D28EE44E5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343115" y="1940718"/>
            <a:ext cx="2020490" cy="3202782"/>
          </a:xfrm>
          <a:custGeom>
            <a:avLst/>
            <a:gdLst/>
            <a:ahLst/>
            <a:cxnLst/>
            <a:rect l="0" t="0" r="r" b="b"/>
            <a:pathLst>
              <a:path w="1697" h="2693">
                <a:moveTo>
                  <a:pt x="0" y="0"/>
                </a:moveTo>
                <a:lnTo>
                  <a:pt x="1622" y="2693"/>
                </a:lnTo>
                <a:lnTo>
                  <a:pt x="1697" y="2693"/>
                </a:lnTo>
                <a:lnTo>
                  <a:pt x="0" y="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</p:sp>
      <p:sp>
        <p:nvSpPr>
          <p:cNvPr id="107" name="Freeform: Shape 106">
            <a:extLst>
              <a:ext uri="{FF2B5EF4-FFF2-40B4-BE49-F238E27FC236}">
                <a16:creationId xmlns:a16="http://schemas.microsoft.com/office/drawing/2014/main" id="{DCA45AB7-441E-40A8-A98B-557D68F48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0" y="2019300"/>
            <a:ext cx="2034993" cy="2543091"/>
          </a:xfrm>
          <a:custGeom>
            <a:avLst/>
            <a:gdLst>
              <a:gd name="connsiteX0" fmla="*/ 0 w 2713324"/>
              <a:gd name="connsiteY0" fmla="*/ 0 h 3390788"/>
              <a:gd name="connsiteX1" fmla="*/ 4763 w 2713324"/>
              <a:gd name="connsiteY1" fmla="*/ 4763 h 3390788"/>
              <a:gd name="connsiteX2" fmla="*/ 2713324 w 2713324"/>
              <a:gd name="connsiteY2" fmla="*/ 3390788 h 3390788"/>
              <a:gd name="connsiteX3" fmla="*/ 2713324 w 2713324"/>
              <a:gd name="connsiteY3" fmla="*/ 2368619 h 3390788"/>
              <a:gd name="connsiteX4" fmla="*/ 357188 w 2713324"/>
              <a:gd name="connsiteY4" fmla="*/ 90488 h 3390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13324" h="3390788">
                <a:moveTo>
                  <a:pt x="0" y="0"/>
                </a:moveTo>
                <a:lnTo>
                  <a:pt x="4763" y="4763"/>
                </a:lnTo>
                <a:lnTo>
                  <a:pt x="2713324" y="3390788"/>
                </a:lnTo>
                <a:lnTo>
                  <a:pt x="2713324" y="2368619"/>
                </a:lnTo>
                <a:lnTo>
                  <a:pt x="357188" y="9048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sp>
        <p:nvSpPr>
          <p:cNvPr id="109" name="Freeform: Shape 108">
            <a:extLst>
              <a:ext uri="{FF2B5EF4-FFF2-40B4-BE49-F238E27FC236}">
                <a16:creationId xmlns:a16="http://schemas.microsoft.com/office/drawing/2014/main" id="{5F516030-4F00-4C48-AD93-91EFA17A1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0" y="1937147"/>
            <a:ext cx="2363605" cy="3206353"/>
          </a:xfrm>
          <a:custGeom>
            <a:avLst/>
            <a:gdLst>
              <a:gd name="connsiteX0" fmla="*/ 0 w 3151474"/>
              <a:gd name="connsiteY0" fmla="*/ 0 h 4275137"/>
              <a:gd name="connsiteX1" fmla="*/ 0 w 3151474"/>
              <a:gd name="connsiteY1" fmla="*/ 4757 h 4275137"/>
              <a:gd name="connsiteX2" fmla="*/ 2693987 w 3151474"/>
              <a:gd name="connsiteY2" fmla="*/ 4275137 h 4275137"/>
              <a:gd name="connsiteX3" fmla="*/ 3151474 w 3151474"/>
              <a:gd name="connsiteY3" fmla="*/ 4275137 h 4275137"/>
              <a:gd name="connsiteX4" fmla="*/ 3151474 w 3151474"/>
              <a:gd name="connsiteY4" fmla="*/ 3714295 h 4275137"/>
              <a:gd name="connsiteX5" fmla="*/ 419100 w 3151474"/>
              <a:gd name="connsiteY5" fmla="*/ 176017 h 4275137"/>
              <a:gd name="connsiteX6" fmla="*/ 361950 w 3151474"/>
              <a:gd name="connsiteY6" fmla="*/ 95144 h 4275137"/>
              <a:gd name="connsiteX7" fmla="*/ 357188 w 3151474"/>
              <a:gd name="connsiteY7" fmla="*/ 90387 h 427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51474" h="4275137">
                <a:moveTo>
                  <a:pt x="0" y="0"/>
                </a:moveTo>
                <a:lnTo>
                  <a:pt x="0" y="4757"/>
                </a:lnTo>
                <a:lnTo>
                  <a:pt x="2693987" y="4275137"/>
                </a:lnTo>
                <a:lnTo>
                  <a:pt x="3151474" y="4275137"/>
                </a:lnTo>
                <a:lnTo>
                  <a:pt x="3151474" y="3714295"/>
                </a:lnTo>
                <a:lnTo>
                  <a:pt x="419100" y="176017"/>
                </a:lnTo>
                <a:lnTo>
                  <a:pt x="361950" y="95144"/>
                </a:lnTo>
                <a:lnTo>
                  <a:pt x="357188" y="90387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</p:sp>
      <p:sp>
        <p:nvSpPr>
          <p:cNvPr id="111" name="Freeform: Shape 110">
            <a:extLst>
              <a:ext uri="{FF2B5EF4-FFF2-40B4-BE49-F238E27FC236}">
                <a16:creationId xmlns:a16="http://schemas.microsoft.com/office/drawing/2014/main" id="{5820085E-2582-4A95-98EE-45DFFD5C01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0" y="2022873"/>
            <a:ext cx="2029798" cy="2635424"/>
          </a:xfrm>
          <a:custGeom>
            <a:avLst/>
            <a:gdLst>
              <a:gd name="connsiteX0" fmla="*/ 0 w 2706398"/>
              <a:gd name="connsiteY0" fmla="*/ 0 h 3513899"/>
              <a:gd name="connsiteX1" fmla="*/ 2706398 w 2706398"/>
              <a:gd name="connsiteY1" fmla="*/ 3513899 h 3513899"/>
              <a:gd name="connsiteX2" fmla="*/ 2706398 w 2706398"/>
              <a:gd name="connsiteY2" fmla="*/ 3383321 h 3513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6398" h="3513899">
                <a:moveTo>
                  <a:pt x="0" y="0"/>
                </a:moveTo>
                <a:lnTo>
                  <a:pt x="2706398" y="3513899"/>
                </a:lnTo>
                <a:lnTo>
                  <a:pt x="2706398" y="3383321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2AE7A1-5310-4BE9-A591-B1D62C7A74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79343" y="491950"/>
            <a:ext cx="5229765" cy="4064100"/>
          </a:xfrm>
        </p:spPr>
        <p:txBody>
          <a:bodyPr/>
          <a:lstStyle/>
          <a:p>
            <a:pPr marL="114300" indent="0">
              <a:buNone/>
            </a:pPr>
            <a:endParaRPr lang="en-US"/>
          </a:p>
          <a:p>
            <a:pPr marL="114300" indent="0" algn="ctr">
              <a:buNone/>
            </a:pPr>
            <a:endParaRPr lang="en-US"/>
          </a:p>
          <a:p>
            <a:pPr marL="114300" indent="0" algn="ctr">
              <a:buNone/>
            </a:pPr>
            <a:r>
              <a:rPr lang="en-US"/>
              <a:t>Thank you for your support!</a:t>
            </a:r>
          </a:p>
        </p:txBody>
      </p:sp>
    </p:spTree>
    <p:extLst>
      <p:ext uri="{BB962C8B-B14F-4D97-AF65-F5344CB8AC3E}">
        <p14:creationId xmlns:p14="http://schemas.microsoft.com/office/powerpoint/2010/main" val="3175824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roup 90">
            <a:extLst>
              <a:ext uri="{FF2B5EF4-FFF2-40B4-BE49-F238E27FC236}">
                <a16:creationId xmlns:a16="http://schemas.microsoft.com/office/drawing/2014/main" id="{3F1527C3-06F4-4F4D-B364-8E97266450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109" y="0"/>
            <a:ext cx="1827609" cy="5143500"/>
            <a:chOff x="1320800" y="0"/>
            <a:chExt cx="2436813" cy="6858001"/>
          </a:xfrm>
        </p:grpSpPr>
        <p:sp>
          <p:nvSpPr>
            <p:cNvPr id="92" name="Freeform 6">
              <a:extLst>
                <a:ext uri="{FF2B5EF4-FFF2-40B4-BE49-F238E27FC236}">
                  <a16:creationId xmlns:a16="http://schemas.microsoft.com/office/drawing/2014/main" id="{BF1C23D2-D74F-4456-AD7B-904A6E28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3" name="Freeform 7">
              <a:extLst>
                <a:ext uri="{FF2B5EF4-FFF2-40B4-BE49-F238E27FC236}">
                  <a16:creationId xmlns:a16="http://schemas.microsoft.com/office/drawing/2014/main" id="{578577AD-563A-4936-9ACB-FDCF298412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94" name="Freeform 8">
              <a:extLst>
                <a:ext uri="{FF2B5EF4-FFF2-40B4-BE49-F238E27FC236}">
                  <a16:creationId xmlns:a16="http://schemas.microsoft.com/office/drawing/2014/main" id="{1C9F3743-BFAB-4636-81C7-ACD99C694B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95" name="Freeform 9">
              <a:extLst>
                <a:ext uri="{FF2B5EF4-FFF2-40B4-BE49-F238E27FC236}">
                  <a16:creationId xmlns:a16="http://schemas.microsoft.com/office/drawing/2014/main" id="{FC58029E-BC15-45E4-AA28-CC80C96A3F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96" name="Freeform 10">
              <a:extLst>
                <a:ext uri="{FF2B5EF4-FFF2-40B4-BE49-F238E27FC236}">
                  <a16:creationId xmlns:a16="http://schemas.microsoft.com/office/drawing/2014/main" id="{41CBB721-7EDD-4FEA-9D6B-A3656D9F45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97" name="Freeform 11">
              <a:extLst>
                <a:ext uri="{FF2B5EF4-FFF2-40B4-BE49-F238E27FC236}">
                  <a16:creationId xmlns:a16="http://schemas.microsoft.com/office/drawing/2014/main" id="{4C945CDA-4F14-4FA0-B272-B1E25B4FA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99" name="Rectangle 98">
            <a:extLst>
              <a:ext uri="{FF2B5EF4-FFF2-40B4-BE49-F238E27FC236}">
                <a16:creationId xmlns:a16="http://schemas.microsoft.com/office/drawing/2014/main" id="{99CAC3B1-4879-424D-8F15-206277196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Google Shape;85;p17"/>
          <p:cNvSpPr txBox="1">
            <a:spLocks noGrp="1"/>
          </p:cNvSpPr>
          <p:nvPr>
            <p:ph type="title"/>
          </p:nvPr>
        </p:nvSpPr>
        <p:spPr>
          <a:xfrm>
            <a:off x="2700807" y="170283"/>
            <a:ext cx="5436670" cy="890641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Bef>
                <a:spcPct val="0"/>
              </a:spcBef>
              <a:spcAft>
                <a:spcPts val="0"/>
              </a:spcAft>
            </a:pPr>
            <a:r>
              <a:rPr lang="en-US" sz="2700">
                <a:solidFill>
                  <a:schemeClr val="tx1"/>
                </a:solidFill>
                <a:latin typeface="Gill Sans"/>
              </a:rPr>
              <a:t>Agenda</a:t>
            </a:r>
          </a:p>
        </p:txBody>
      </p:sp>
      <p:sp>
        <p:nvSpPr>
          <p:cNvPr id="101" name="Freeform 6">
            <a:extLst>
              <a:ext uri="{FF2B5EF4-FFF2-40B4-BE49-F238E27FC236}">
                <a16:creationId xmlns:a16="http://schemas.microsoft.com/office/drawing/2014/main" id="{E34CC1C8-EBDD-4AEA-83E6-B27575B62E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237275" y="0"/>
            <a:ext cx="797718" cy="2087166"/>
          </a:xfrm>
          <a:custGeom>
            <a:avLst/>
            <a:gdLst/>
            <a:ahLst/>
            <a:cxnLst/>
            <a:rect l="0" t="0" r="r" b="b"/>
            <a:pathLst>
              <a:path w="670" h="1753">
                <a:moveTo>
                  <a:pt x="0" y="1696"/>
                </a:moveTo>
                <a:lnTo>
                  <a:pt x="225" y="1753"/>
                </a:lnTo>
                <a:lnTo>
                  <a:pt x="670" y="0"/>
                </a:lnTo>
                <a:lnTo>
                  <a:pt x="430" y="0"/>
                </a:lnTo>
                <a:lnTo>
                  <a:pt x="0" y="169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3" name="Freeform 7">
            <a:extLst>
              <a:ext uri="{FF2B5EF4-FFF2-40B4-BE49-F238E27FC236}">
                <a16:creationId xmlns:a16="http://schemas.microsoft.com/office/drawing/2014/main" id="{D6B38644-B85D-4211-9526-5B4C2A662B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587318" y="0"/>
            <a:ext cx="776288" cy="2005012"/>
          </a:xfrm>
          <a:custGeom>
            <a:avLst/>
            <a:gdLst/>
            <a:ahLst/>
            <a:cxnLst/>
            <a:rect l="0" t="0" r="r" b="b"/>
            <a:pathLst>
              <a:path w="652" h="1684">
                <a:moveTo>
                  <a:pt x="225" y="1684"/>
                </a:moveTo>
                <a:lnTo>
                  <a:pt x="652" y="0"/>
                </a:lnTo>
                <a:lnTo>
                  <a:pt x="411" y="0"/>
                </a:lnTo>
                <a:lnTo>
                  <a:pt x="0" y="1627"/>
                </a:lnTo>
                <a:lnTo>
                  <a:pt x="219" y="1681"/>
                </a:lnTo>
                <a:lnTo>
                  <a:pt x="225" y="1684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</p:sp>
      <p:sp>
        <p:nvSpPr>
          <p:cNvPr id="105" name="Freeform 12">
            <a:extLst>
              <a:ext uri="{FF2B5EF4-FFF2-40B4-BE49-F238E27FC236}">
                <a16:creationId xmlns:a16="http://schemas.microsoft.com/office/drawing/2014/main" id="{8A8B2820-6B8F-4C19-BFC5-D28EE44E5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343115" y="1940718"/>
            <a:ext cx="2020490" cy="3202782"/>
          </a:xfrm>
          <a:custGeom>
            <a:avLst/>
            <a:gdLst/>
            <a:ahLst/>
            <a:cxnLst/>
            <a:rect l="0" t="0" r="r" b="b"/>
            <a:pathLst>
              <a:path w="1697" h="2693">
                <a:moveTo>
                  <a:pt x="0" y="0"/>
                </a:moveTo>
                <a:lnTo>
                  <a:pt x="1622" y="2693"/>
                </a:lnTo>
                <a:lnTo>
                  <a:pt x="1697" y="2693"/>
                </a:lnTo>
                <a:lnTo>
                  <a:pt x="0" y="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</p:sp>
      <p:sp>
        <p:nvSpPr>
          <p:cNvPr id="107" name="Freeform: Shape 106">
            <a:extLst>
              <a:ext uri="{FF2B5EF4-FFF2-40B4-BE49-F238E27FC236}">
                <a16:creationId xmlns:a16="http://schemas.microsoft.com/office/drawing/2014/main" id="{DCA45AB7-441E-40A8-A98B-557D68F48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0" y="2019300"/>
            <a:ext cx="2034993" cy="2543091"/>
          </a:xfrm>
          <a:custGeom>
            <a:avLst/>
            <a:gdLst>
              <a:gd name="connsiteX0" fmla="*/ 0 w 2713324"/>
              <a:gd name="connsiteY0" fmla="*/ 0 h 3390788"/>
              <a:gd name="connsiteX1" fmla="*/ 4763 w 2713324"/>
              <a:gd name="connsiteY1" fmla="*/ 4763 h 3390788"/>
              <a:gd name="connsiteX2" fmla="*/ 2713324 w 2713324"/>
              <a:gd name="connsiteY2" fmla="*/ 3390788 h 3390788"/>
              <a:gd name="connsiteX3" fmla="*/ 2713324 w 2713324"/>
              <a:gd name="connsiteY3" fmla="*/ 2368619 h 3390788"/>
              <a:gd name="connsiteX4" fmla="*/ 357188 w 2713324"/>
              <a:gd name="connsiteY4" fmla="*/ 90488 h 3390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13324" h="3390788">
                <a:moveTo>
                  <a:pt x="0" y="0"/>
                </a:moveTo>
                <a:lnTo>
                  <a:pt x="4763" y="4763"/>
                </a:lnTo>
                <a:lnTo>
                  <a:pt x="2713324" y="3390788"/>
                </a:lnTo>
                <a:lnTo>
                  <a:pt x="2713324" y="2368619"/>
                </a:lnTo>
                <a:lnTo>
                  <a:pt x="357188" y="9048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sp>
        <p:nvSpPr>
          <p:cNvPr id="109" name="Freeform: Shape 108">
            <a:extLst>
              <a:ext uri="{FF2B5EF4-FFF2-40B4-BE49-F238E27FC236}">
                <a16:creationId xmlns:a16="http://schemas.microsoft.com/office/drawing/2014/main" id="{5F516030-4F00-4C48-AD93-91EFA17A1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0" y="1937147"/>
            <a:ext cx="2363605" cy="3206353"/>
          </a:xfrm>
          <a:custGeom>
            <a:avLst/>
            <a:gdLst>
              <a:gd name="connsiteX0" fmla="*/ 0 w 3151474"/>
              <a:gd name="connsiteY0" fmla="*/ 0 h 4275137"/>
              <a:gd name="connsiteX1" fmla="*/ 0 w 3151474"/>
              <a:gd name="connsiteY1" fmla="*/ 4757 h 4275137"/>
              <a:gd name="connsiteX2" fmla="*/ 2693987 w 3151474"/>
              <a:gd name="connsiteY2" fmla="*/ 4275137 h 4275137"/>
              <a:gd name="connsiteX3" fmla="*/ 3151474 w 3151474"/>
              <a:gd name="connsiteY3" fmla="*/ 4275137 h 4275137"/>
              <a:gd name="connsiteX4" fmla="*/ 3151474 w 3151474"/>
              <a:gd name="connsiteY4" fmla="*/ 3714295 h 4275137"/>
              <a:gd name="connsiteX5" fmla="*/ 419100 w 3151474"/>
              <a:gd name="connsiteY5" fmla="*/ 176017 h 4275137"/>
              <a:gd name="connsiteX6" fmla="*/ 361950 w 3151474"/>
              <a:gd name="connsiteY6" fmla="*/ 95144 h 4275137"/>
              <a:gd name="connsiteX7" fmla="*/ 357188 w 3151474"/>
              <a:gd name="connsiteY7" fmla="*/ 90387 h 427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51474" h="4275137">
                <a:moveTo>
                  <a:pt x="0" y="0"/>
                </a:moveTo>
                <a:lnTo>
                  <a:pt x="0" y="4757"/>
                </a:lnTo>
                <a:lnTo>
                  <a:pt x="2693987" y="4275137"/>
                </a:lnTo>
                <a:lnTo>
                  <a:pt x="3151474" y="4275137"/>
                </a:lnTo>
                <a:lnTo>
                  <a:pt x="3151474" y="3714295"/>
                </a:lnTo>
                <a:lnTo>
                  <a:pt x="419100" y="176017"/>
                </a:lnTo>
                <a:lnTo>
                  <a:pt x="361950" y="95144"/>
                </a:lnTo>
                <a:lnTo>
                  <a:pt x="357188" y="90387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</p:sp>
      <p:sp>
        <p:nvSpPr>
          <p:cNvPr id="111" name="Freeform: Shape 110">
            <a:extLst>
              <a:ext uri="{FF2B5EF4-FFF2-40B4-BE49-F238E27FC236}">
                <a16:creationId xmlns:a16="http://schemas.microsoft.com/office/drawing/2014/main" id="{5820085E-2582-4A95-98EE-45DFFD5C01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0" y="2022873"/>
            <a:ext cx="2029798" cy="2635424"/>
          </a:xfrm>
          <a:custGeom>
            <a:avLst/>
            <a:gdLst>
              <a:gd name="connsiteX0" fmla="*/ 0 w 2706398"/>
              <a:gd name="connsiteY0" fmla="*/ 0 h 3513899"/>
              <a:gd name="connsiteX1" fmla="*/ 2706398 w 2706398"/>
              <a:gd name="connsiteY1" fmla="*/ 3513899 h 3513899"/>
              <a:gd name="connsiteX2" fmla="*/ 2706398 w 2706398"/>
              <a:gd name="connsiteY2" fmla="*/ 3383321 h 3513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6398" h="3513899">
                <a:moveTo>
                  <a:pt x="0" y="0"/>
                </a:moveTo>
                <a:lnTo>
                  <a:pt x="2706398" y="3513899"/>
                </a:lnTo>
                <a:lnTo>
                  <a:pt x="2706398" y="3383321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</p:sp>
      <p:sp>
        <p:nvSpPr>
          <p:cNvPr id="86" name="Google Shape;86;p17"/>
          <p:cNvSpPr txBox="1">
            <a:spLocks noGrp="1"/>
          </p:cNvSpPr>
          <p:nvPr>
            <p:ph type="body" idx="1"/>
          </p:nvPr>
        </p:nvSpPr>
        <p:spPr>
          <a:xfrm>
            <a:off x="2495468" y="1166501"/>
            <a:ext cx="6426425" cy="3055626"/>
          </a:xfrm>
          <a:prstGeom prst="rect">
            <a:avLst/>
          </a:prstGeom>
        </p:spPr>
        <p:txBody>
          <a:bodyPr spcFirstLastPara="1" vert="horz" wrap="square" lIns="91440" tIns="45720" rIns="91440" bIns="45720" rtlCol="0" anchor="t" anchorCtr="0">
            <a:noAutofit/>
          </a:bodyPr>
          <a:lstStyle/>
          <a:p>
            <a:pPr marL="0" indent="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SzPct val="145000"/>
              <a:buFont typeface="Arial"/>
              <a:buChar char="•"/>
            </a:pPr>
            <a:r>
              <a:rPr lang="en-US" sz="1400" b="1">
                <a:latin typeface="Gill Sans"/>
                <a:sym typeface="Arial"/>
              </a:rPr>
              <a:t>11:00 am – 11:10 am:  </a:t>
            </a:r>
            <a:endParaRPr lang="en-US" sz="1400" b="1">
              <a:latin typeface="Gill Sans"/>
            </a:endParaRP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SzPct val="145000"/>
              <a:buFont typeface="Wingdings"/>
              <a:buChar char="v"/>
            </a:pPr>
            <a:r>
              <a:rPr lang="en-US" sz="1400" b="1">
                <a:latin typeface="Gill Sans"/>
                <a:sym typeface="Arial"/>
              </a:rPr>
              <a:t>  Welcome</a:t>
            </a:r>
            <a:endParaRPr lang="en-US" sz="1400" b="1">
              <a:latin typeface="Gill Sans"/>
            </a:endParaRP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B96C11"/>
              </a:buClr>
              <a:buSzPct val="145000"/>
              <a:buFont typeface="Wingdings"/>
              <a:buChar char="v"/>
            </a:pPr>
            <a:r>
              <a:rPr lang="en-US" sz="1400" b="1">
                <a:latin typeface="Gill Sans"/>
              </a:rPr>
              <a:t>  Approve </a:t>
            </a:r>
            <a:r>
              <a:rPr lang="en-US" sz="1400" b="1">
                <a:latin typeface="Gill Sans"/>
                <a:hlinkClick r:id="rId3"/>
              </a:rPr>
              <a:t>4/21/21 Minutes</a:t>
            </a:r>
            <a:endParaRPr lang="en-US" sz="1400" b="1">
              <a:latin typeface="Gill Sans"/>
            </a:endParaRPr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B96C11"/>
              </a:buClr>
              <a:buSzPct val="145000"/>
              <a:buNone/>
            </a:pPr>
            <a:endParaRPr lang="en-US" sz="1400" b="1">
              <a:latin typeface="Gill Sans"/>
              <a:sym typeface="Arial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SzPct val="145000"/>
              <a:buFont typeface="Arial"/>
              <a:buChar char="•"/>
            </a:pPr>
            <a:r>
              <a:rPr lang="en-US" sz="1400" b="1">
                <a:latin typeface="Gill Sans"/>
                <a:sym typeface="Arial"/>
              </a:rPr>
              <a:t>11:10 am – 12:00 am:  </a:t>
            </a:r>
            <a:endParaRPr lang="en-US" sz="1400" b="1">
              <a:latin typeface="Gill Sans"/>
            </a:endParaRP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B96C11"/>
              </a:buClr>
              <a:buSzPct val="145000"/>
              <a:buFont typeface="Wingdings"/>
              <a:buChar char="v"/>
            </a:pPr>
            <a:r>
              <a:rPr lang="en-US" sz="1400" b="1">
                <a:latin typeface="Gill Sans"/>
                <a:sym typeface="Arial"/>
              </a:rPr>
              <a:t>Year-end Presentation: Projects completed &amp; 2021-2022 goals</a:t>
            </a:r>
            <a:endParaRPr lang="en-US" sz="1400" b="1">
              <a:latin typeface="Gill Sans"/>
            </a:endParaRPr>
          </a:p>
          <a:p>
            <a:pPr marL="1085850" lvl="2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B96C11"/>
              </a:buClr>
              <a:buSzPct val="145000"/>
              <a:buFont typeface="Wingdings"/>
              <a:buChar char="v"/>
            </a:pPr>
            <a:r>
              <a:rPr lang="en-US" sz="1400" b="1">
                <a:latin typeface="Gill Sans"/>
                <a:sym typeface="Arial"/>
              </a:rPr>
              <a:t>Wendy Nelson &amp; Nancy Browne, Pillar 1</a:t>
            </a:r>
            <a:endParaRPr lang="en-US" sz="1400" b="1">
              <a:latin typeface="Gill Sans"/>
            </a:endParaRPr>
          </a:p>
          <a:p>
            <a:pPr marL="1085850" lvl="2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B96C11"/>
              </a:buClr>
              <a:buSzPct val="145000"/>
              <a:buFont typeface="Wingdings"/>
              <a:buChar char="v"/>
            </a:pPr>
            <a:r>
              <a:rPr lang="en-US" sz="1400" b="1">
                <a:latin typeface="Gill Sans"/>
              </a:rPr>
              <a:t>Steven Salter, Pillar 2</a:t>
            </a:r>
          </a:p>
          <a:p>
            <a:pPr marL="1085850" lvl="2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B96C11"/>
              </a:buClr>
              <a:buSzPct val="145000"/>
              <a:buFont typeface="Wingdings"/>
              <a:buChar char="v"/>
            </a:pPr>
            <a:r>
              <a:rPr lang="en-US" sz="1400" b="1">
                <a:latin typeface="Gill Sans"/>
              </a:rPr>
              <a:t>Glyn Bongolan, Pillar 3</a:t>
            </a:r>
          </a:p>
          <a:p>
            <a:pPr marL="1085850" lvl="2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B96C11"/>
              </a:buClr>
              <a:buSzPct val="145000"/>
              <a:buFont typeface="Wingdings"/>
              <a:buChar char="v"/>
            </a:pPr>
            <a:r>
              <a:rPr lang="en-US" sz="1400" b="1">
                <a:latin typeface="Gill Sans"/>
              </a:rPr>
              <a:t>Sabrina Santiago, Pillar 4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B96C11"/>
              </a:buClr>
              <a:buSzPct val="145000"/>
              <a:buFont typeface="Wingdings"/>
              <a:buChar char="v"/>
            </a:pPr>
            <a:endParaRPr lang="en-US" sz="1400" b="1">
              <a:latin typeface="Gill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roup 114">
            <a:extLst>
              <a:ext uri="{FF2B5EF4-FFF2-40B4-BE49-F238E27FC236}">
                <a16:creationId xmlns:a16="http://schemas.microsoft.com/office/drawing/2014/main" id="{3F1527C3-06F4-4F4D-B364-8E97266450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109" y="0"/>
            <a:ext cx="1827609" cy="5143500"/>
            <a:chOff x="1320800" y="0"/>
            <a:chExt cx="2436813" cy="6858001"/>
          </a:xfrm>
        </p:grpSpPr>
        <p:sp>
          <p:nvSpPr>
            <p:cNvPr id="116" name="Freeform 6">
              <a:extLst>
                <a:ext uri="{FF2B5EF4-FFF2-40B4-BE49-F238E27FC236}">
                  <a16:creationId xmlns:a16="http://schemas.microsoft.com/office/drawing/2014/main" id="{BF1C23D2-D74F-4456-AD7B-904A6E28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17" name="Freeform 7">
              <a:extLst>
                <a:ext uri="{FF2B5EF4-FFF2-40B4-BE49-F238E27FC236}">
                  <a16:creationId xmlns:a16="http://schemas.microsoft.com/office/drawing/2014/main" id="{578577AD-563A-4936-9ACB-FDCF298412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18" name="Freeform 8">
              <a:extLst>
                <a:ext uri="{FF2B5EF4-FFF2-40B4-BE49-F238E27FC236}">
                  <a16:creationId xmlns:a16="http://schemas.microsoft.com/office/drawing/2014/main" id="{1C9F3743-BFAB-4636-81C7-ACD99C694B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9" name="Freeform 9">
              <a:extLst>
                <a:ext uri="{FF2B5EF4-FFF2-40B4-BE49-F238E27FC236}">
                  <a16:creationId xmlns:a16="http://schemas.microsoft.com/office/drawing/2014/main" id="{FC58029E-BC15-45E4-AA28-CC80C96A3F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0" name="Freeform 10">
              <a:extLst>
                <a:ext uri="{FF2B5EF4-FFF2-40B4-BE49-F238E27FC236}">
                  <a16:creationId xmlns:a16="http://schemas.microsoft.com/office/drawing/2014/main" id="{41CBB721-7EDD-4FEA-9D6B-A3656D9F45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21" name="Freeform 11">
              <a:extLst>
                <a:ext uri="{FF2B5EF4-FFF2-40B4-BE49-F238E27FC236}">
                  <a16:creationId xmlns:a16="http://schemas.microsoft.com/office/drawing/2014/main" id="{4C945CDA-4F14-4FA0-B272-B1E25B4FA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123" name="Rectangle 122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: Shape 124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3302781" cy="5143500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9" name="Google Shape;109;p21"/>
          <p:cNvSpPr txBox="1">
            <a:spLocks noGrp="1"/>
          </p:cNvSpPr>
          <p:nvPr>
            <p:ph type="title"/>
          </p:nvPr>
        </p:nvSpPr>
        <p:spPr>
          <a:xfrm>
            <a:off x="147337" y="231810"/>
            <a:ext cx="2616056" cy="2313612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algn="l">
              <a:spcBef>
                <a:spcPct val="0"/>
              </a:spcBef>
            </a:pPr>
            <a:r>
              <a:rPr lang="en-US" sz="2400">
                <a:solidFill>
                  <a:srgbClr val="FFFFFF"/>
                </a:solidFill>
                <a:latin typeface="Gill Sans"/>
              </a:rPr>
              <a:t>Pillar 1</a:t>
            </a:r>
            <a:br>
              <a:rPr lang="en-US" sz="2400">
                <a:solidFill>
                  <a:srgbClr val="FFFFFF"/>
                </a:solidFill>
                <a:latin typeface="Gill Sans"/>
              </a:rPr>
            </a:br>
            <a:r>
              <a:rPr lang="en-US" sz="2000" i="1">
                <a:solidFill>
                  <a:srgbClr val="FFFFFF"/>
                </a:solidFill>
                <a:latin typeface="Gill Sans"/>
              </a:rPr>
              <a:t>Clarify the Path</a:t>
            </a:r>
          </a:p>
          <a:p>
            <a:pPr algn="l">
              <a:spcBef>
                <a:spcPct val="0"/>
              </a:spcBef>
            </a:pPr>
            <a:r>
              <a:rPr lang="en-US" sz="1400">
                <a:solidFill>
                  <a:srgbClr val="FFFFFF"/>
                </a:solidFill>
                <a:latin typeface="Gill Sans"/>
                <a:sym typeface="Calibri"/>
              </a:rPr>
              <a:t>Wendy Nelson, Pillar Lead</a:t>
            </a:r>
            <a:br>
              <a:rPr lang="en-US" sz="1400">
                <a:latin typeface="Gill Sans"/>
              </a:rPr>
            </a:br>
            <a:r>
              <a:rPr lang="en-US" sz="1400">
                <a:solidFill>
                  <a:srgbClr val="FFFFFF"/>
                </a:solidFill>
                <a:latin typeface="Gill Sans"/>
              </a:rPr>
              <a:t>Nancy Browne, SS Co-Lead</a:t>
            </a:r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5143500"/>
            <a:chOff x="1320800" y="0"/>
            <a:chExt cx="2436813" cy="6858001"/>
          </a:xfrm>
        </p:grpSpPr>
        <p:sp>
          <p:nvSpPr>
            <p:cNvPr id="128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29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30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31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32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3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B6CF60-DCBD-4CAC-9809-CF3957ED8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82106" y="194912"/>
            <a:ext cx="5212200" cy="4448367"/>
          </a:xfrm>
        </p:spPr>
        <p:txBody>
          <a:bodyPr/>
          <a:lstStyle/>
          <a:p>
            <a:r>
              <a:rPr lang="en-US" sz="2000">
                <a:latin typeface="Gill Sans"/>
              </a:rPr>
              <a:t>Projects completed</a:t>
            </a:r>
          </a:p>
          <a:p>
            <a:pPr lvl="1">
              <a:buClr>
                <a:srgbClr val="B96C11"/>
              </a:buClr>
            </a:pPr>
            <a:r>
              <a:rPr lang="en-US" sz="2000">
                <a:latin typeface="Gill Sans"/>
              </a:rPr>
              <a:t>Created landing page for Palomar Pathways Mapper</a:t>
            </a:r>
          </a:p>
          <a:p>
            <a:pPr lvl="1">
              <a:buClr>
                <a:srgbClr val="B96C11"/>
              </a:buClr>
            </a:pPr>
            <a:r>
              <a:rPr lang="en-US" sz="2000">
                <a:latin typeface="Gill Sans"/>
              </a:rPr>
              <a:t>Launched Palomar Pathways Mapper</a:t>
            </a:r>
            <a:endParaRPr lang="en-US" sz="2000"/>
          </a:p>
          <a:p>
            <a:pPr lvl="1">
              <a:buClr>
                <a:srgbClr val="B96C11"/>
              </a:buClr>
            </a:pPr>
            <a:r>
              <a:rPr lang="en-US" sz="2000">
                <a:latin typeface="Gill Sans"/>
              </a:rPr>
              <a:t>Created a Curriculum Committee Mapper workgroup  </a:t>
            </a:r>
          </a:p>
          <a:p>
            <a:pPr lvl="1">
              <a:buClr>
                <a:srgbClr val="B96C11"/>
              </a:buClr>
            </a:pPr>
            <a:r>
              <a:rPr lang="en-US" sz="2000">
                <a:latin typeface="Gill Sans"/>
              </a:rPr>
              <a:t>Participated in the CSU-CCC Pathways Project and linked 15-degree maps.</a:t>
            </a:r>
            <a:endParaRPr lang="en-US" sz="2000">
              <a:latin typeface="Corbel" panose="020B0503020204020204"/>
            </a:endParaRPr>
          </a:p>
          <a:p>
            <a:pPr lvl="1">
              <a:buClr>
                <a:srgbClr val="B96C11"/>
              </a:buClr>
            </a:pPr>
            <a:r>
              <a:rPr lang="en-US" sz="2000">
                <a:latin typeface="Gill Sans"/>
              </a:rPr>
              <a:t>Launched Chat Bot and text messaging</a:t>
            </a:r>
          </a:p>
          <a:p>
            <a:pPr lvl="1">
              <a:buClr>
                <a:srgbClr val="B96C11"/>
              </a:buClr>
            </a:pPr>
            <a:r>
              <a:rPr lang="en-US" sz="2000">
                <a:latin typeface="Gill Sans"/>
              </a:rPr>
              <a:t>Established advisory group to create videos and support Palomar Pathways</a:t>
            </a:r>
          </a:p>
          <a:p>
            <a:pPr lvl="1">
              <a:buClr>
                <a:srgbClr val="B96C11"/>
              </a:buClr>
            </a:pPr>
            <a:r>
              <a:rPr lang="en-US" sz="2000">
                <a:latin typeface="Gill Sans"/>
                <a:ea typeface="+mn-lt"/>
                <a:cs typeface="+mn-lt"/>
              </a:rPr>
              <a:t>Redesign of Student Online Orientation</a:t>
            </a:r>
          </a:p>
          <a:p>
            <a:pPr>
              <a:buClr>
                <a:srgbClr val="B96C11"/>
              </a:buClr>
            </a:pPr>
            <a:endParaRPr lang="en-US" sz="2000">
              <a:latin typeface="Gill Sans"/>
            </a:endParaRPr>
          </a:p>
          <a:p>
            <a:pPr>
              <a:buClr>
                <a:srgbClr val="B96C11"/>
              </a:buClr>
            </a:pPr>
            <a:endParaRPr lang="en-US" sz="1600">
              <a:highlight>
                <a:srgbClr val="FFFF00"/>
              </a:highlight>
              <a:latin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493465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roup 114">
            <a:extLst>
              <a:ext uri="{FF2B5EF4-FFF2-40B4-BE49-F238E27FC236}">
                <a16:creationId xmlns:a16="http://schemas.microsoft.com/office/drawing/2014/main" id="{3F1527C3-06F4-4F4D-B364-8E97266450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109" y="0"/>
            <a:ext cx="1827609" cy="5143500"/>
            <a:chOff x="1320800" y="0"/>
            <a:chExt cx="2436813" cy="6858001"/>
          </a:xfrm>
        </p:grpSpPr>
        <p:sp>
          <p:nvSpPr>
            <p:cNvPr id="116" name="Freeform 6">
              <a:extLst>
                <a:ext uri="{FF2B5EF4-FFF2-40B4-BE49-F238E27FC236}">
                  <a16:creationId xmlns:a16="http://schemas.microsoft.com/office/drawing/2014/main" id="{BF1C23D2-D74F-4456-AD7B-904A6E28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17" name="Freeform 7">
              <a:extLst>
                <a:ext uri="{FF2B5EF4-FFF2-40B4-BE49-F238E27FC236}">
                  <a16:creationId xmlns:a16="http://schemas.microsoft.com/office/drawing/2014/main" id="{578577AD-563A-4936-9ACB-FDCF298412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18" name="Freeform 8">
              <a:extLst>
                <a:ext uri="{FF2B5EF4-FFF2-40B4-BE49-F238E27FC236}">
                  <a16:creationId xmlns:a16="http://schemas.microsoft.com/office/drawing/2014/main" id="{1C9F3743-BFAB-4636-81C7-ACD99C694B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9" name="Freeform 9">
              <a:extLst>
                <a:ext uri="{FF2B5EF4-FFF2-40B4-BE49-F238E27FC236}">
                  <a16:creationId xmlns:a16="http://schemas.microsoft.com/office/drawing/2014/main" id="{FC58029E-BC15-45E4-AA28-CC80C96A3F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0" name="Freeform 10">
              <a:extLst>
                <a:ext uri="{FF2B5EF4-FFF2-40B4-BE49-F238E27FC236}">
                  <a16:creationId xmlns:a16="http://schemas.microsoft.com/office/drawing/2014/main" id="{41CBB721-7EDD-4FEA-9D6B-A3656D9F45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21" name="Freeform 11">
              <a:extLst>
                <a:ext uri="{FF2B5EF4-FFF2-40B4-BE49-F238E27FC236}">
                  <a16:creationId xmlns:a16="http://schemas.microsoft.com/office/drawing/2014/main" id="{4C945CDA-4F14-4FA0-B272-B1E25B4FA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123" name="Rectangle 122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: Shape 124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3302781" cy="5143500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9" name="Google Shape;109;p21"/>
          <p:cNvSpPr txBox="1">
            <a:spLocks noGrp="1"/>
          </p:cNvSpPr>
          <p:nvPr>
            <p:ph type="title"/>
          </p:nvPr>
        </p:nvSpPr>
        <p:spPr>
          <a:xfrm>
            <a:off x="147337" y="231810"/>
            <a:ext cx="2616056" cy="2313612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algn="l">
              <a:spcBef>
                <a:spcPct val="0"/>
              </a:spcBef>
            </a:pPr>
            <a:r>
              <a:rPr lang="en-US" sz="2400">
                <a:solidFill>
                  <a:srgbClr val="FFFFFF"/>
                </a:solidFill>
                <a:latin typeface="Gill Sans"/>
              </a:rPr>
              <a:t>Pillar 1</a:t>
            </a:r>
            <a:br>
              <a:rPr lang="en-US" sz="2400">
                <a:solidFill>
                  <a:srgbClr val="FFFFFF"/>
                </a:solidFill>
                <a:latin typeface="Gill Sans"/>
              </a:rPr>
            </a:br>
            <a:r>
              <a:rPr lang="en-US" sz="2000" i="1">
                <a:solidFill>
                  <a:srgbClr val="FFFFFF"/>
                </a:solidFill>
                <a:latin typeface="Gill Sans"/>
              </a:rPr>
              <a:t>Clarify the Path</a:t>
            </a:r>
          </a:p>
          <a:p>
            <a:pPr algn="l">
              <a:spcBef>
                <a:spcPct val="0"/>
              </a:spcBef>
            </a:pPr>
            <a:r>
              <a:rPr lang="en-US" sz="1400">
                <a:solidFill>
                  <a:srgbClr val="FFFFFF"/>
                </a:solidFill>
                <a:latin typeface="Gill Sans"/>
                <a:sym typeface="Calibri"/>
              </a:rPr>
              <a:t>Wendy Nelson, Pillar Lead</a:t>
            </a:r>
            <a:br>
              <a:rPr lang="en-US" sz="1400">
                <a:latin typeface="Gill Sans"/>
              </a:rPr>
            </a:br>
            <a:r>
              <a:rPr lang="en-US" sz="1400">
                <a:solidFill>
                  <a:srgbClr val="FFFFFF"/>
                </a:solidFill>
                <a:latin typeface="Gill Sans"/>
              </a:rPr>
              <a:t>Nancy Browne, SS Co-Lead</a:t>
            </a:r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5143500"/>
            <a:chOff x="1320800" y="0"/>
            <a:chExt cx="2436813" cy="6858001"/>
          </a:xfrm>
        </p:grpSpPr>
        <p:sp>
          <p:nvSpPr>
            <p:cNvPr id="128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29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30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31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32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3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B6CF60-DCBD-4CAC-9809-CF3957ED8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02277" y="174741"/>
            <a:ext cx="5212200" cy="4639377"/>
          </a:xfrm>
        </p:spPr>
        <p:txBody>
          <a:bodyPr/>
          <a:lstStyle/>
          <a:p>
            <a:pPr>
              <a:buClr>
                <a:srgbClr val="B96C11"/>
              </a:buClr>
            </a:pPr>
            <a:r>
              <a:rPr lang="en-US" sz="2000">
                <a:latin typeface="Gill Sans"/>
              </a:rPr>
              <a:t>2021/2022 Goals</a:t>
            </a:r>
            <a:endParaRPr lang="en-US"/>
          </a:p>
          <a:p>
            <a:pPr lvl="1">
              <a:buClr>
                <a:srgbClr val="B96C11"/>
              </a:buClr>
            </a:pPr>
            <a:r>
              <a:rPr lang="en-US" sz="1600">
                <a:latin typeface="Gill Sans"/>
              </a:rPr>
              <a:t>Integrate Guided Pathways into Website</a:t>
            </a:r>
            <a:endParaRPr lang="en-US" sz="1600">
              <a:ea typeface="+mn-lt"/>
              <a:cs typeface="+mn-lt"/>
            </a:endParaRPr>
          </a:p>
          <a:p>
            <a:pPr lvl="1">
              <a:buClr>
                <a:srgbClr val="B96C11"/>
              </a:buClr>
            </a:pPr>
            <a:r>
              <a:rPr lang="en-US" sz="1600">
                <a:latin typeface="Gill Sans"/>
              </a:rPr>
              <a:t>Align math sequence to Palomar Pathways</a:t>
            </a:r>
            <a:endParaRPr lang="en-US" sz="1600">
              <a:ea typeface="+mn-lt"/>
              <a:cs typeface="+mn-lt"/>
            </a:endParaRPr>
          </a:p>
          <a:p>
            <a:pPr lvl="1">
              <a:buClr>
                <a:srgbClr val="B96C11"/>
              </a:buClr>
            </a:pPr>
            <a:r>
              <a:rPr lang="en-US" sz="1600">
                <a:latin typeface="Gill Sans"/>
              </a:rPr>
              <a:t>Present degrees and certificates by Palomar Pathways throughout the college – catalog, website, etc.</a:t>
            </a:r>
            <a:endParaRPr lang="en-US" sz="1600">
              <a:latin typeface="Gill Sans"/>
              <a:ea typeface="+mn-lt"/>
              <a:cs typeface="+mn-lt"/>
            </a:endParaRPr>
          </a:p>
          <a:p>
            <a:pPr lvl="1">
              <a:buClr>
                <a:srgbClr val="B96C11"/>
              </a:buClr>
            </a:pPr>
            <a:r>
              <a:rPr lang="en-US" sz="1600">
                <a:latin typeface="Gill Sans"/>
              </a:rPr>
              <a:t>Integrate all of our systems – Mapper, META, Degree Planner, PeopleSoft</a:t>
            </a:r>
          </a:p>
          <a:p>
            <a:pPr lvl="1">
              <a:buClr>
                <a:srgbClr val="B96C11"/>
              </a:buClr>
            </a:pPr>
            <a:r>
              <a:rPr lang="en-US" sz="1600">
                <a:latin typeface="Gill Sans"/>
              </a:rPr>
              <a:t>Connect career, wage, labor market information to information about degrees and certificates.</a:t>
            </a:r>
            <a:endParaRPr lang="en-US" sz="1600">
              <a:ea typeface="+mn-lt"/>
              <a:cs typeface="+mn-lt"/>
            </a:endParaRPr>
          </a:p>
          <a:p>
            <a:pPr lvl="1">
              <a:buClr>
                <a:srgbClr val="B96C11"/>
              </a:buClr>
            </a:pPr>
            <a:r>
              <a:rPr lang="en-US" sz="1600">
                <a:latin typeface="Gill Sans"/>
              </a:rPr>
              <a:t>Complete videos for Palomar Pathways</a:t>
            </a:r>
            <a:endParaRPr lang="en-US"/>
          </a:p>
          <a:p>
            <a:pPr lvl="1">
              <a:buClr>
                <a:srgbClr val="B96C11"/>
              </a:buClr>
            </a:pPr>
            <a:r>
              <a:rPr lang="en-US" sz="1600">
                <a:latin typeface="Gill Sans"/>
              </a:rPr>
              <a:t>Connect student support services to Palomar Pathways</a:t>
            </a:r>
          </a:p>
          <a:p>
            <a:pPr lvl="1">
              <a:buClr>
                <a:srgbClr val="B96C11"/>
              </a:buClr>
            </a:pPr>
            <a:r>
              <a:rPr lang="en-US" sz="1600">
                <a:latin typeface="Gill Sans"/>
              </a:rPr>
              <a:t>Establish Student Success Teams in Canvas</a:t>
            </a:r>
            <a:endParaRPr lang="en-US"/>
          </a:p>
          <a:p>
            <a:pPr lvl="1">
              <a:buClr>
                <a:srgbClr val="B96C11"/>
              </a:buClr>
            </a:pPr>
            <a:r>
              <a:rPr lang="en-US" sz="1600">
                <a:latin typeface="Gill Sans"/>
              </a:rPr>
              <a:t>Establish "Ask the Student" Campaign </a:t>
            </a:r>
          </a:p>
          <a:p>
            <a:pPr lvl="1">
              <a:buClr>
                <a:srgbClr val="B96C11"/>
              </a:buClr>
            </a:pPr>
            <a:r>
              <a:rPr lang="en-US" sz="1600">
                <a:latin typeface="Gill Sans"/>
              </a:rPr>
              <a:t>Improve Steps to Enroll process</a:t>
            </a:r>
          </a:p>
          <a:p>
            <a:pPr lvl="1">
              <a:buClr>
                <a:srgbClr val="B96C11"/>
              </a:buClr>
            </a:pPr>
            <a:r>
              <a:rPr lang="en-US" sz="1600">
                <a:latin typeface="Gill Sans"/>
              </a:rPr>
              <a:t>Create terminology guide for the campus</a:t>
            </a:r>
          </a:p>
          <a:p>
            <a:pPr lvl="1">
              <a:buClr>
                <a:srgbClr val="B96C11"/>
              </a:buClr>
            </a:pPr>
            <a:endParaRPr lang="en-US" sz="1600">
              <a:highlight>
                <a:srgbClr val="FFFF00"/>
              </a:highlight>
              <a:latin typeface="Gill Sans"/>
            </a:endParaRPr>
          </a:p>
          <a:p>
            <a:pPr>
              <a:buClr>
                <a:srgbClr val="B96C11"/>
              </a:buClr>
            </a:pPr>
            <a:endParaRPr lang="en-US" sz="2000">
              <a:latin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69039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roup 114">
            <a:extLst>
              <a:ext uri="{FF2B5EF4-FFF2-40B4-BE49-F238E27FC236}">
                <a16:creationId xmlns:a16="http://schemas.microsoft.com/office/drawing/2014/main" id="{3F1527C3-06F4-4F4D-B364-8E97266450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109" y="0"/>
            <a:ext cx="1827609" cy="5143500"/>
            <a:chOff x="1320800" y="0"/>
            <a:chExt cx="2436813" cy="6858001"/>
          </a:xfrm>
        </p:grpSpPr>
        <p:sp>
          <p:nvSpPr>
            <p:cNvPr id="116" name="Freeform 6">
              <a:extLst>
                <a:ext uri="{FF2B5EF4-FFF2-40B4-BE49-F238E27FC236}">
                  <a16:creationId xmlns:a16="http://schemas.microsoft.com/office/drawing/2014/main" id="{BF1C23D2-D74F-4456-AD7B-904A6E28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17" name="Freeform 7">
              <a:extLst>
                <a:ext uri="{FF2B5EF4-FFF2-40B4-BE49-F238E27FC236}">
                  <a16:creationId xmlns:a16="http://schemas.microsoft.com/office/drawing/2014/main" id="{578577AD-563A-4936-9ACB-FDCF298412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18" name="Freeform 8">
              <a:extLst>
                <a:ext uri="{FF2B5EF4-FFF2-40B4-BE49-F238E27FC236}">
                  <a16:creationId xmlns:a16="http://schemas.microsoft.com/office/drawing/2014/main" id="{1C9F3743-BFAB-4636-81C7-ACD99C694B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9" name="Freeform 9">
              <a:extLst>
                <a:ext uri="{FF2B5EF4-FFF2-40B4-BE49-F238E27FC236}">
                  <a16:creationId xmlns:a16="http://schemas.microsoft.com/office/drawing/2014/main" id="{FC58029E-BC15-45E4-AA28-CC80C96A3F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0" name="Freeform 10">
              <a:extLst>
                <a:ext uri="{FF2B5EF4-FFF2-40B4-BE49-F238E27FC236}">
                  <a16:creationId xmlns:a16="http://schemas.microsoft.com/office/drawing/2014/main" id="{41CBB721-7EDD-4FEA-9D6B-A3656D9F45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21" name="Freeform 11">
              <a:extLst>
                <a:ext uri="{FF2B5EF4-FFF2-40B4-BE49-F238E27FC236}">
                  <a16:creationId xmlns:a16="http://schemas.microsoft.com/office/drawing/2014/main" id="{4C945CDA-4F14-4FA0-B272-B1E25B4FA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123" name="Rectangle 122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: Shape 124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3302781" cy="5143500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9" name="Google Shape;109;p21"/>
          <p:cNvSpPr txBox="1">
            <a:spLocks noGrp="1"/>
          </p:cNvSpPr>
          <p:nvPr>
            <p:ph type="title"/>
          </p:nvPr>
        </p:nvSpPr>
        <p:spPr>
          <a:xfrm>
            <a:off x="147337" y="231810"/>
            <a:ext cx="2616056" cy="2313612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algn="l">
              <a:spcBef>
                <a:spcPct val="0"/>
              </a:spcBef>
            </a:pPr>
            <a:r>
              <a:rPr lang="en-US" sz="2400">
                <a:solidFill>
                  <a:srgbClr val="FFFFFF"/>
                </a:solidFill>
                <a:latin typeface="Gill Sans"/>
              </a:rPr>
              <a:t>Pillar 2</a:t>
            </a:r>
            <a:br>
              <a:rPr lang="en-US" sz="2400">
                <a:solidFill>
                  <a:srgbClr val="FFFFFF"/>
                </a:solidFill>
                <a:latin typeface="Gill Sans"/>
              </a:rPr>
            </a:br>
            <a:r>
              <a:rPr lang="en-US" sz="2000" i="1">
                <a:solidFill>
                  <a:srgbClr val="FFFFFF"/>
                </a:solidFill>
                <a:latin typeface="Gill Sans"/>
              </a:rPr>
              <a:t>Enter the Path</a:t>
            </a:r>
          </a:p>
          <a:p>
            <a:pPr algn="l">
              <a:spcBef>
                <a:spcPct val="0"/>
              </a:spcBef>
            </a:pPr>
            <a:r>
              <a:rPr lang="en" sz="1400">
                <a:solidFill>
                  <a:schemeClr val="bg1"/>
                </a:solidFill>
                <a:latin typeface="Gill Sans"/>
                <a:cs typeface="Calibri"/>
                <a:sym typeface="Calibri"/>
              </a:rPr>
              <a:t>Alex </a:t>
            </a:r>
            <a:r>
              <a:rPr lang="en" sz="1400" err="1">
                <a:solidFill>
                  <a:schemeClr val="bg1"/>
                </a:solidFill>
                <a:latin typeface="Gill Sans"/>
                <a:cs typeface="Calibri"/>
                <a:sym typeface="Calibri"/>
              </a:rPr>
              <a:t>Cuatok</a:t>
            </a:r>
            <a:r>
              <a:rPr lang="en" sz="1400">
                <a:solidFill>
                  <a:schemeClr val="bg1"/>
                </a:solidFill>
                <a:latin typeface="Gill Sans"/>
                <a:cs typeface="Calibri"/>
                <a:sym typeface="Calibri"/>
              </a:rPr>
              <a:t>, Pillar Lead</a:t>
            </a:r>
            <a:br>
              <a:rPr lang="en" sz="1400">
                <a:latin typeface="Gill Sans"/>
                <a:cs typeface="Calibri"/>
              </a:rPr>
            </a:br>
            <a:r>
              <a:rPr lang="en" sz="1400">
                <a:solidFill>
                  <a:schemeClr val="bg1"/>
                </a:solidFill>
                <a:latin typeface="Gill Sans"/>
                <a:cs typeface="Calibri"/>
              </a:rPr>
              <a:t>Steven Salter, SS Co-Lead</a:t>
            </a:r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5143500"/>
            <a:chOff x="1320800" y="0"/>
            <a:chExt cx="2436813" cy="6858001"/>
          </a:xfrm>
        </p:grpSpPr>
        <p:sp>
          <p:nvSpPr>
            <p:cNvPr id="128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29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30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31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32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3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B6CF60-DCBD-4CAC-9809-CF3957ED8A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>
                <a:latin typeface="Gill Sans"/>
              </a:rPr>
              <a:t>Projects completed</a:t>
            </a:r>
          </a:p>
          <a:p>
            <a:pPr lvl="1">
              <a:buClr>
                <a:srgbClr val="B96C11"/>
              </a:buClr>
            </a:pPr>
            <a:r>
              <a:rPr lang="en-US" sz="1400">
                <a:latin typeface="Gill Sans"/>
              </a:rPr>
              <a:t>Continue Monitoring Career Continuum to determine progress</a:t>
            </a:r>
          </a:p>
          <a:p>
            <a:pPr lvl="1">
              <a:buClr>
                <a:srgbClr val="B96C11"/>
              </a:buClr>
            </a:pPr>
            <a:r>
              <a:rPr lang="en-US" sz="1400">
                <a:latin typeface="Gill Sans"/>
              </a:rPr>
              <a:t>Determine status of ME first for new/incoming and continuing students</a:t>
            </a:r>
          </a:p>
          <a:p>
            <a:pPr lvl="1">
              <a:buClr>
                <a:srgbClr val="B96C11"/>
              </a:buClr>
            </a:pPr>
            <a:r>
              <a:rPr lang="en-US" sz="1400">
                <a:latin typeface="Gill Sans"/>
              </a:rPr>
              <a:t>Define "Gateway" courses</a:t>
            </a:r>
          </a:p>
          <a:p>
            <a:pPr lvl="1">
              <a:buClr>
                <a:srgbClr val="B96C11"/>
              </a:buClr>
            </a:pPr>
            <a:r>
              <a:rPr lang="en-US" sz="1400">
                <a:latin typeface="Gill Sans"/>
              </a:rPr>
              <a:t>Monitor AB-705 workgroup and sub-committee to determine progress to fulfill GP goals</a:t>
            </a:r>
          </a:p>
          <a:p>
            <a:pPr lvl="1">
              <a:buClr>
                <a:srgbClr val="B96C11"/>
              </a:buClr>
            </a:pPr>
            <a:r>
              <a:rPr lang="en-US" sz="1400">
                <a:latin typeface="Gill Sans"/>
              </a:rPr>
              <a:t>Collect data on math and English "gateway" courses with support classes</a:t>
            </a:r>
          </a:p>
          <a:p>
            <a:pPr lvl="1">
              <a:buClr>
                <a:srgbClr val="B96C11"/>
              </a:buClr>
            </a:pPr>
            <a:r>
              <a:rPr lang="en-US" sz="1400">
                <a:latin typeface="Gill Sans"/>
              </a:rPr>
              <a:t>Math Department revise the course sequence chart once Meta Majors are identified</a:t>
            </a:r>
          </a:p>
          <a:p>
            <a:pPr lvl="1">
              <a:buClr>
                <a:srgbClr val="B96C11"/>
              </a:buClr>
            </a:pPr>
            <a:r>
              <a:rPr lang="en-US" sz="1400">
                <a:latin typeface="Gill Sans"/>
              </a:rPr>
              <a:t>Continue to provide workshops on student engagement and development</a:t>
            </a:r>
          </a:p>
          <a:p>
            <a:pPr lvl="1">
              <a:buClr>
                <a:srgbClr val="B96C11"/>
              </a:buClr>
            </a:pPr>
            <a:r>
              <a:rPr lang="en-US" sz="1400">
                <a:latin typeface="Gill Sans"/>
              </a:rPr>
              <a:t>Continue to renew and update CCAP agreements with local high school districts</a:t>
            </a:r>
          </a:p>
          <a:p>
            <a:pPr lvl="1">
              <a:buClr>
                <a:srgbClr val="B96C11"/>
              </a:buClr>
            </a:pPr>
            <a:r>
              <a:rPr lang="en-US" sz="1400">
                <a:latin typeface="Gill Sans"/>
              </a:rPr>
              <a:t>Implement organization structure and expand Dual Enrollment program</a:t>
            </a:r>
          </a:p>
          <a:p>
            <a:pPr lvl="1">
              <a:buClr>
                <a:srgbClr val="B96C11"/>
              </a:buClr>
            </a:pPr>
            <a:r>
              <a:rPr lang="en-US" sz="1400">
                <a:latin typeface="Gill Sans MT"/>
                <a:ea typeface="+mn-lt"/>
                <a:cs typeface="+mn-lt"/>
              </a:rPr>
              <a:t>Initiate dialogue to develop an onboarding process for high school students</a:t>
            </a:r>
          </a:p>
          <a:p>
            <a:pPr lvl="1">
              <a:buClr>
                <a:srgbClr val="B96C11"/>
              </a:buClr>
            </a:pPr>
            <a:endParaRPr lang="en-US" sz="1400">
              <a:latin typeface="Gill Sans MT"/>
            </a:endParaRPr>
          </a:p>
          <a:p>
            <a:pPr lvl="1">
              <a:buClr>
                <a:srgbClr val="B96C11"/>
              </a:buClr>
            </a:pPr>
            <a:endParaRPr lang="en-US" sz="1600">
              <a:latin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594678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roup 114">
            <a:extLst>
              <a:ext uri="{FF2B5EF4-FFF2-40B4-BE49-F238E27FC236}">
                <a16:creationId xmlns:a16="http://schemas.microsoft.com/office/drawing/2014/main" id="{3F1527C3-06F4-4F4D-B364-8E97266450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109" y="0"/>
            <a:ext cx="1827609" cy="5143500"/>
            <a:chOff x="1320800" y="0"/>
            <a:chExt cx="2436813" cy="6858001"/>
          </a:xfrm>
        </p:grpSpPr>
        <p:sp>
          <p:nvSpPr>
            <p:cNvPr id="116" name="Freeform 6">
              <a:extLst>
                <a:ext uri="{FF2B5EF4-FFF2-40B4-BE49-F238E27FC236}">
                  <a16:creationId xmlns:a16="http://schemas.microsoft.com/office/drawing/2014/main" id="{BF1C23D2-D74F-4456-AD7B-904A6E28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17" name="Freeform 7">
              <a:extLst>
                <a:ext uri="{FF2B5EF4-FFF2-40B4-BE49-F238E27FC236}">
                  <a16:creationId xmlns:a16="http://schemas.microsoft.com/office/drawing/2014/main" id="{578577AD-563A-4936-9ACB-FDCF298412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18" name="Freeform 8">
              <a:extLst>
                <a:ext uri="{FF2B5EF4-FFF2-40B4-BE49-F238E27FC236}">
                  <a16:creationId xmlns:a16="http://schemas.microsoft.com/office/drawing/2014/main" id="{1C9F3743-BFAB-4636-81C7-ACD99C694B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9" name="Freeform 9">
              <a:extLst>
                <a:ext uri="{FF2B5EF4-FFF2-40B4-BE49-F238E27FC236}">
                  <a16:creationId xmlns:a16="http://schemas.microsoft.com/office/drawing/2014/main" id="{FC58029E-BC15-45E4-AA28-CC80C96A3F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0" name="Freeform 10">
              <a:extLst>
                <a:ext uri="{FF2B5EF4-FFF2-40B4-BE49-F238E27FC236}">
                  <a16:creationId xmlns:a16="http://schemas.microsoft.com/office/drawing/2014/main" id="{41CBB721-7EDD-4FEA-9D6B-A3656D9F45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21" name="Freeform 11">
              <a:extLst>
                <a:ext uri="{FF2B5EF4-FFF2-40B4-BE49-F238E27FC236}">
                  <a16:creationId xmlns:a16="http://schemas.microsoft.com/office/drawing/2014/main" id="{4C945CDA-4F14-4FA0-B272-B1E25B4FA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123" name="Rectangle 122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: Shape 124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3302781" cy="5143500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9" name="Google Shape;109;p21"/>
          <p:cNvSpPr txBox="1">
            <a:spLocks noGrp="1"/>
          </p:cNvSpPr>
          <p:nvPr>
            <p:ph type="title"/>
          </p:nvPr>
        </p:nvSpPr>
        <p:spPr>
          <a:xfrm>
            <a:off x="147337" y="231810"/>
            <a:ext cx="2616056" cy="2313612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algn="l">
              <a:spcBef>
                <a:spcPct val="0"/>
              </a:spcBef>
            </a:pPr>
            <a:r>
              <a:rPr lang="en-US" sz="2400">
                <a:solidFill>
                  <a:srgbClr val="FFFFFF"/>
                </a:solidFill>
                <a:latin typeface="Gill Sans"/>
              </a:rPr>
              <a:t>Pillar 2</a:t>
            </a:r>
            <a:br>
              <a:rPr lang="en-US" sz="2400">
                <a:solidFill>
                  <a:srgbClr val="FFFFFF"/>
                </a:solidFill>
                <a:latin typeface="Gill Sans"/>
              </a:rPr>
            </a:br>
            <a:r>
              <a:rPr lang="en-US" sz="2000" i="1">
                <a:solidFill>
                  <a:srgbClr val="FFFFFF"/>
                </a:solidFill>
                <a:latin typeface="Gill Sans"/>
              </a:rPr>
              <a:t>Enter the Path</a:t>
            </a:r>
          </a:p>
          <a:p>
            <a:pPr algn="l">
              <a:spcBef>
                <a:spcPct val="0"/>
              </a:spcBef>
            </a:pPr>
            <a:r>
              <a:rPr lang="en" sz="1400">
                <a:solidFill>
                  <a:schemeClr val="bg1"/>
                </a:solidFill>
                <a:latin typeface="Gill Sans"/>
                <a:cs typeface="Calibri"/>
                <a:sym typeface="Calibri"/>
              </a:rPr>
              <a:t>Alex </a:t>
            </a:r>
            <a:r>
              <a:rPr lang="en" sz="1400" err="1">
                <a:solidFill>
                  <a:schemeClr val="bg1"/>
                </a:solidFill>
                <a:latin typeface="Gill Sans"/>
                <a:cs typeface="Calibri"/>
                <a:sym typeface="Calibri"/>
              </a:rPr>
              <a:t>Cuatok</a:t>
            </a:r>
            <a:r>
              <a:rPr lang="en" sz="1400">
                <a:solidFill>
                  <a:schemeClr val="bg1"/>
                </a:solidFill>
                <a:latin typeface="Gill Sans"/>
                <a:cs typeface="Calibri"/>
                <a:sym typeface="Calibri"/>
              </a:rPr>
              <a:t>, Pillar Lead</a:t>
            </a:r>
            <a:br>
              <a:rPr lang="en" sz="1400">
                <a:latin typeface="Gill Sans"/>
                <a:cs typeface="Calibri"/>
              </a:rPr>
            </a:br>
            <a:r>
              <a:rPr lang="en" sz="1400">
                <a:solidFill>
                  <a:schemeClr val="bg1"/>
                </a:solidFill>
                <a:latin typeface="Gill Sans"/>
                <a:cs typeface="Calibri"/>
              </a:rPr>
              <a:t>Steven Salter, SS Co-Lead</a:t>
            </a:r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5143500"/>
            <a:chOff x="1320800" y="0"/>
            <a:chExt cx="2436813" cy="6858001"/>
          </a:xfrm>
        </p:grpSpPr>
        <p:sp>
          <p:nvSpPr>
            <p:cNvPr id="128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29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30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31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32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3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B6CF60-DCBD-4CAC-9809-CF3957ED8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09000" y="134400"/>
            <a:ext cx="5212200" cy="4923486"/>
          </a:xfrm>
        </p:spPr>
        <p:txBody>
          <a:bodyPr/>
          <a:lstStyle/>
          <a:p>
            <a:pPr>
              <a:buClr>
                <a:srgbClr val="B96C11"/>
              </a:buClr>
            </a:pPr>
            <a:r>
              <a:rPr lang="en-US" sz="2000">
                <a:latin typeface="Gill Sans"/>
              </a:rPr>
              <a:t>2021/2022 Goals</a:t>
            </a:r>
            <a:endParaRPr lang="en-US"/>
          </a:p>
          <a:p>
            <a:pPr lvl="1">
              <a:buClr>
                <a:srgbClr val="B96C11"/>
              </a:buClr>
              <a:buSzPts val="2700"/>
            </a:pPr>
            <a:r>
              <a:rPr lang="en-US" sz="1400">
                <a:latin typeface="Gill Sans"/>
              </a:rPr>
              <a:t>Develop a structure that will allow for a more concerted effort in "Entering the Path" at K-12 level</a:t>
            </a:r>
          </a:p>
          <a:p>
            <a:pPr lvl="1">
              <a:buClr>
                <a:srgbClr val="B96C11"/>
              </a:buClr>
              <a:buSzPts val="2700"/>
            </a:pPr>
            <a:r>
              <a:rPr lang="en-US" sz="1400">
                <a:latin typeface="Gill Sans"/>
              </a:rPr>
              <a:t>Integrate Tutorial Services</a:t>
            </a:r>
          </a:p>
          <a:p>
            <a:pPr lvl="1">
              <a:buClr>
                <a:srgbClr val="B96C11"/>
              </a:buClr>
              <a:buSzPts val="2700"/>
            </a:pPr>
            <a:r>
              <a:rPr lang="en-US" sz="1400">
                <a:latin typeface="Gill Sans"/>
              </a:rPr>
              <a:t>Determine STEM "gateway" course</a:t>
            </a:r>
          </a:p>
          <a:p>
            <a:pPr lvl="1">
              <a:buClr>
                <a:srgbClr val="B96C11"/>
              </a:buClr>
              <a:buSzPts val="2700"/>
            </a:pPr>
            <a:r>
              <a:rPr lang="en-US" sz="1400">
                <a:latin typeface="Gill Sans"/>
              </a:rPr>
              <a:t>Implement a system to report on progress for students in special programs such as DRC, EOPS, Athletics, etc.</a:t>
            </a:r>
          </a:p>
          <a:p>
            <a:pPr lvl="1">
              <a:buClr>
                <a:srgbClr val="B96C11"/>
              </a:buClr>
              <a:buSzPts val="2700"/>
            </a:pPr>
            <a:r>
              <a:rPr lang="en-US" sz="1400">
                <a:latin typeface="Gill Sans"/>
              </a:rPr>
              <a:t>Determine innovative support for underprepared students (learning community, learning outside the classroom, etc.)</a:t>
            </a:r>
          </a:p>
          <a:p>
            <a:pPr lvl="1">
              <a:buClr>
                <a:srgbClr val="B96C11"/>
              </a:buClr>
              <a:buSzPts val="2700"/>
            </a:pPr>
            <a:r>
              <a:rPr lang="en-US" sz="1400">
                <a:latin typeface="Gill Sans"/>
              </a:rPr>
              <a:t>Develop a plan for supporting immigrant and AB-540 students</a:t>
            </a:r>
          </a:p>
          <a:p>
            <a:pPr lvl="1">
              <a:buClr>
                <a:srgbClr val="B96C11"/>
              </a:buClr>
              <a:buSzPts val="2700"/>
            </a:pPr>
            <a:r>
              <a:rPr lang="en-US" sz="1400">
                <a:latin typeface="Gill Sans"/>
              </a:rPr>
              <a:t>Complete curriculum alignment project between Palomar faculty and Adult school partner faculty</a:t>
            </a:r>
          </a:p>
          <a:p>
            <a:pPr lvl="1">
              <a:buClr>
                <a:srgbClr val="B96C11"/>
              </a:buClr>
              <a:buSzPts val="2700"/>
            </a:pPr>
            <a:r>
              <a:rPr lang="en-US" sz="1400">
                <a:latin typeface="Gill Sans"/>
              </a:rPr>
              <a:t>Develop a strategic plan on how to increase intensive support for underprepared students</a:t>
            </a:r>
          </a:p>
          <a:p>
            <a:pPr lvl="1">
              <a:buClr>
                <a:srgbClr val="B96C11"/>
              </a:buClr>
              <a:buSzPts val="2700"/>
            </a:pPr>
            <a:r>
              <a:rPr lang="en-US" sz="1400">
                <a:latin typeface="Gill Sans MT"/>
                <a:ea typeface="+mn-lt"/>
                <a:cs typeface="+mn-lt"/>
              </a:rPr>
              <a:t>Develop the Guided Pathway Ambassador program to support community outreach and in-reach</a:t>
            </a:r>
          </a:p>
          <a:p>
            <a:pPr lvl="1">
              <a:buClr>
                <a:srgbClr val="B96C11"/>
              </a:buClr>
              <a:buSzPts val="2700"/>
            </a:pPr>
            <a:r>
              <a:rPr lang="en-US" sz="1400">
                <a:latin typeface="Gill Sans MT"/>
                <a:ea typeface="+mn-lt"/>
                <a:cs typeface="+mn-lt"/>
              </a:rPr>
              <a:t>Once developed (career continuum), focus on middle school and high school students to determine early career/educational goals</a:t>
            </a:r>
          </a:p>
          <a:p>
            <a:pPr lvl="1">
              <a:buClr>
                <a:srgbClr val="B96C11"/>
              </a:buClr>
              <a:buSzPts val="2700"/>
            </a:pPr>
            <a:endParaRPr lang="en-US" sz="1400"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3647442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roup 114">
            <a:extLst>
              <a:ext uri="{FF2B5EF4-FFF2-40B4-BE49-F238E27FC236}">
                <a16:creationId xmlns:a16="http://schemas.microsoft.com/office/drawing/2014/main" id="{3F1527C3-06F4-4F4D-B364-8E97266450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109" y="0"/>
            <a:ext cx="1827609" cy="5143500"/>
            <a:chOff x="1320800" y="0"/>
            <a:chExt cx="2436813" cy="6858001"/>
          </a:xfrm>
        </p:grpSpPr>
        <p:sp>
          <p:nvSpPr>
            <p:cNvPr id="116" name="Freeform 6">
              <a:extLst>
                <a:ext uri="{FF2B5EF4-FFF2-40B4-BE49-F238E27FC236}">
                  <a16:creationId xmlns:a16="http://schemas.microsoft.com/office/drawing/2014/main" id="{BF1C23D2-D74F-4456-AD7B-904A6E28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17" name="Freeform 7">
              <a:extLst>
                <a:ext uri="{FF2B5EF4-FFF2-40B4-BE49-F238E27FC236}">
                  <a16:creationId xmlns:a16="http://schemas.microsoft.com/office/drawing/2014/main" id="{578577AD-563A-4936-9ACB-FDCF298412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18" name="Freeform 8">
              <a:extLst>
                <a:ext uri="{FF2B5EF4-FFF2-40B4-BE49-F238E27FC236}">
                  <a16:creationId xmlns:a16="http://schemas.microsoft.com/office/drawing/2014/main" id="{1C9F3743-BFAB-4636-81C7-ACD99C694B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9" name="Freeform 9">
              <a:extLst>
                <a:ext uri="{FF2B5EF4-FFF2-40B4-BE49-F238E27FC236}">
                  <a16:creationId xmlns:a16="http://schemas.microsoft.com/office/drawing/2014/main" id="{FC58029E-BC15-45E4-AA28-CC80C96A3F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0" name="Freeform 10">
              <a:extLst>
                <a:ext uri="{FF2B5EF4-FFF2-40B4-BE49-F238E27FC236}">
                  <a16:creationId xmlns:a16="http://schemas.microsoft.com/office/drawing/2014/main" id="{41CBB721-7EDD-4FEA-9D6B-A3656D9F45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21" name="Freeform 11">
              <a:extLst>
                <a:ext uri="{FF2B5EF4-FFF2-40B4-BE49-F238E27FC236}">
                  <a16:creationId xmlns:a16="http://schemas.microsoft.com/office/drawing/2014/main" id="{4C945CDA-4F14-4FA0-B272-B1E25B4FA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123" name="Rectangle 122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: Shape 124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3302781" cy="5143500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9" name="Google Shape;109;p21"/>
          <p:cNvSpPr txBox="1">
            <a:spLocks noGrp="1"/>
          </p:cNvSpPr>
          <p:nvPr>
            <p:ph type="title"/>
          </p:nvPr>
        </p:nvSpPr>
        <p:spPr>
          <a:xfrm>
            <a:off x="147337" y="231810"/>
            <a:ext cx="2616056" cy="2313612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algn="l">
              <a:spcBef>
                <a:spcPct val="0"/>
              </a:spcBef>
            </a:pPr>
            <a:r>
              <a:rPr lang="en-US" sz="2400">
                <a:solidFill>
                  <a:srgbClr val="FFFFFF"/>
                </a:solidFill>
                <a:latin typeface="Gill Sans"/>
              </a:rPr>
              <a:t>Pillar 3</a:t>
            </a:r>
            <a:br>
              <a:rPr lang="en-US" sz="2400">
                <a:solidFill>
                  <a:srgbClr val="FFFFFF"/>
                </a:solidFill>
                <a:latin typeface="Gill Sans"/>
              </a:rPr>
            </a:br>
            <a:r>
              <a:rPr lang="en-US" sz="2000" i="1">
                <a:solidFill>
                  <a:srgbClr val="FFFFFF"/>
                </a:solidFill>
                <a:latin typeface="Gill Sans"/>
              </a:rPr>
              <a:t>Stay on the Path</a:t>
            </a:r>
          </a:p>
          <a:p>
            <a:pPr algn="l">
              <a:spcBef>
                <a:spcPct val="0"/>
              </a:spcBef>
            </a:pPr>
            <a:r>
              <a:rPr lang="en" sz="1400">
                <a:solidFill>
                  <a:schemeClr val="bg1"/>
                </a:solidFill>
                <a:latin typeface="Calibri"/>
                <a:cs typeface="Calibri"/>
                <a:sym typeface="Calibri"/>
              </a:rPr>
              <a:t>Glyn Bongolan, Pillar Lead</a:t>
            </a:r>
            <a:br>
              <a:rPr lang="en" sz="1400">
                <a:solidFill>
                  <a:schemeClr val="bg1"/>
                </a:solidFill>
                <a:latin typeface="Calibri"/>
                <a:cs typeface="Calibri"/>
              </a:rPr>
            </a:br>
            <a:r>
              <a:rPr lang="en" sz="1400">
                <a:solidFill>
                  <a:schemeClr val="bg1"/>
                </a:solidFill>
                <a:latin typeface="Calibri"/>
                <a:cs typeface="Calibri"/>
              </a:rPr>
              <a:t>Dean Leslie Salas, SS Co-Lead</a:t>
            </a:r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5143500"/>
            <a:chOff x="1320800" y="0"/>
            <a:chExt cx="2436813" cy="6858001"/>
          </a:xfrm>
        </p:grpSpPr>
        <p:sp>
          <p:nvSpPr>
            <p:cNvPr id="128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29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30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31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32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3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B6CF60-DCBD-4CAC-9809-CF3957ED8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50489" y="569519"/>
            <a:ext cx="5894103" cy="4439581"/>
          </a:xfrm>
        </p:spPr>
        <p:txBody>
          <a:bodyPr/>
          <a:lstStyle/>
          <a:p>
            <a:r>
              <a:rPr lang="en-US" sz="2000">
                <a:latin typeface="Gill Sans"/>
              </a:rPr>
              <a:t>Projects completed</a:t>
            </a:r>
          </a:p>
          <a:p>
            <a:pPr lvl="1">
              <a:buClr>
                <a:srgbClr val="B96C11"/>
              </a:buClr>
            </a:pPr>
            <a:r>
              <a:rPr lang="en-US" sz="1600">
                <a:latin typeface="Gill Sans"/>
              </a:rPr>
              <a:t>Early Alert module – request assistance launched </a:t>
            </a:r>
          </a:p>
          <a:p>
            <a:pPr lvl="1">
              <a:buClr>
                <a:srgbClr val="B96C11"/>
              </a:buClr>
            </a:pPr>
            <a:r>
              <a:rPr lang="en-US" sz="1600">
                <a:latin typeface="Gill Sans"/>
              </a:rPr>
              <a:t>PeopleSoft Academic Advising Report launched for student use</a:t>
            </a:r>
          </a:p>
          <a:p>
            <a:pPr lvl="1">
              <a:buClr>
                <a:srgbClr val="B96C11"/>
              </a:buClr>
            </a:pPr>
            <a:r>
              <a:rPr lang="en-US" sz="1600">
                <a:latin typeface="Gill Sans"/>
              </a:rPr>
              <a:t>Selected career development software for use in and out of counseling sessions</a:t>
            </a:r>
          </a:p>
          <a:p>
            <a:pPr lvl="1">
              <a:buClr>
                <a:srgbClr val="B96C11"/>
              </a:buClr>
            </a:pPr>
            <a:r>
              <a:rPr lang="en-US" sz="1600">
                <a:latin typeface="Gill Sans"/>
              </a:rPr>
              <a:t>Call campaign with students on probation</a:t>
            </a:r>
          </a:p>
          <a:p>
            <a:pPr lvl="1">
              <a:buClr>
                <a:srgbClr val="B96C11"/>
              </a:buClr>
            </a:pPr>
            <a:r>
              <a:rPr lang="en-US" sz="1600">
                <a:latin typeface="Gill Sans"/>
              </a:rPr>
              <a:t>Call campaign with AA/Black students for intrusive engagement</a:t>
            </a:r>
          </a:p>
          <a:p>
            <a:pPr lvl="1">
              <a:buClr>
                <a:srgbClr val="B96C11"/>
              </a:buClr>
            </a:pPr>
            <a:endParaRPr lang="en-US" sz="1600">
              <a:latin typeface="Gill Sans"/>
            </a:endParaRPr>
          </a:p>
          <a:p>
            <a:pPr>
              <a:buClr>
                <a:srgbClr val="B96C11"/>
              </a:buClr>
            </a:pPr>
            <a:r>
              <a:rPr lang="en-US" sz="2000">
                <a:latin typeface="Gill Sans"/>
              </a:rPr>
              <a:t>Projects in progress</a:t>
            </a:r>
          </a:p>
          <a:p>
            <a:pPr lvl="1">
              <a:buClr>
                <a:srgbClr val="B96C11"/>
              </a:buClr>
            </a:pPr>
            <a:r>
              <a:rPr lang="en-US" sz="1600">
                <a:latin typeface="Gill Sans"/>
              </a:rPr>
              <a:t>Undecided student campaign</a:t>
            </a:r>
          </a:p>
          <a:p>
            <a:pPr lvl="1">
              <a:buClr>
                <a:srgbClr val="B96C11"/>
              </a:buClr>
            </a:pPr>
            <a:r>
              <a:rPr lang="en-US" sz="1600">
                <a:latin typeface="Gill Sans"/>
              </a:rPr>
              <a:t>Degrees When Due – 90 students with certificates</a:t>
            </a:r>
          </a:p>
          <a:p>
            <a:pPr>
              <a:buClr>
                <a:srgbClr val="B96C11"/>
              </a:buClr>
            </a:pPr>
            <a:endParaRPr lang="en-US" sz="1600"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852994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roup 114">
            <a:extLst>
              <a:ext uri="{FF2B5EF4-FFF2-40B4-BE49-F238E27FC236}">
                <a16:creationId xmlns:a16="http://schemas.microsoft.com/office/drawing/2014/main" id="{3F1527C3-06F4-4F4D-B364-8E97266450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109" y="0"/>
            <a:ext cx="1827609" cy="5143500"/>
            <a:chOff x="1320800" y="0"/>
            <a:chExt cx="2436813" cy="6858001"/>
          </a:xfrm>
        </p:grpSpPr>
        <p:sp>
          <p:nvSpPr>
            <p:cNvPr id="116" name="Freeform 6">
              <a:extLst>
                <a:ext uri="{FF2B5EF4-FFF2-40B4-BE49-F238E27FC236}">
                  <a16:creationId xmlns:a16="http://schemas.microsoft.com/office/drawing/2014/main" id="{BF1C23D2-D74F-4456-AD7B-904A6E28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17" name="Freeform 7">
              <a:extLst>
                <a:ext uri="{FF2B5EF4-FFF2-40B4-BE49-F238E27FC236}">
                  <a16:creationId xmlns:a16="http://schemas.microsoft.com/office/drawing/2014/main" id="{578577AD-563A-4936-9ACB-FDCF298412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18" name="Freeform 8">
              <a:extLst>
                <a:ext uri="{FF2B5EF4-FFF2-40B4-BE49-F238E27FC236}">
                  <a16:creationId xmlns:a16="http://schemas.microsoft.com/office/drawing/2014/main" id="{1C9F3743-BFAB-4636-81C7-ACD99C694B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9" name="Freeform 9">
              <a:extLst>
                <a:ext uri="{FF2B5EF4-FFF2-40B4-BE49-F238E27FC236}">
                  <a16:creationId xmlns:a16="http://schemas.microsoft.com/office/drawing/2014/main" id="{FC58029E-BC15-45E4-AA28-CC80C96A3F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0" name="Freeform 10">
              <a:extLst>
                <a:ext uri="{FF2B5EF4-FFF2-40B4-BE49-F238E27FC236}">
                  <a16:creationId xmlns:a16="http://schemas.microsoft.com/office/drawing/2014/main" id="{41CBB721-7EDD-4FEA-9D6B-A3656D9F45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21" name="Freeform 11">
              <a:extLst>
                <a:ext uri="{FF2B5EF4-FFF2-40B4-BE49-F238E27FC236}">
                  <a16:creationId xmlns:a16="http://schemas.microsoft.com/office/drawing/2014/main" id="{4C945CDA-4F14-4FA0-B272-B1E25B4FA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123" name="Rectangle 122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: Shape 124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3302781" cy="5143500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9" name="Google Shape;109;p21"/>
          <p:cNvSpPr txBox="1">
            <a:spLocks noGrp="1"/>
          </p:cNvSpPr>
          <p:nvPr>
            <p:ph type="title"/>
          </p:nvPr>
        </p:nvSpPr>
        <p:spPr>
          <a:xfrm>
            <a:off x="147337" y="231810"/>
            <a:ext cx="2616056" cy="2313612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algn="l">
              <a:spcBef>
                <a:spcPct val="0"/>
              </a:spcBef>
            </a:pPr>
            <a:r>
              <a:rPr lang="en-US" sz="2400">
                <a:solidFill>
                  <a:srgbClr val="FFFFFF"/>
                </a:solidFill>
                <a:latin typeface="Gill Sans"/>
              </a:rPr>
              <a:t>Pillar 3</a:t>
            </a:r>
            <a:br>
              <a:rPr lang="en-US" sz="2400">
                <a:solidFill>
                  <a:srgbClr val="FFFFFF"/>
                </a:solidFill>
                <a:latin typeface="Gill Sans"/>
              </a:rPr>
            </a:br>
            <a:r>
              <a:rPr lang="en-US" sz="2000" i="1">
                <a:solidFill>
                  <a:srgbClr val="FFFFFF"/>
                </a:solidFill>
                <a:latin typeface="Gill Sans"/>
              </a:rPr>
              <a:t>Stay on the Path</a:t>
            </a:r>
          </a:p>
          <a:p>
            <a:pPr algn="l">
              <a:spcBef>
                <a:spcPct val="0"/>
              </a:spcBef>
            </a:pPr>
            <a:r>
              <a:rPr lang="en" sz="1400">
                <a:solidFill>
                  <a:schemeClr val="bg1"/>
                </a:solidFill>
                <a:latin typeface="Calibri"/>
                <a:cs typeface="Calibri"/>
                <a:sym typeface="Calibri"/>
              </a:rPr>
              <a:t>Glyn Bongolan, Pillar Lead</a:t>
            </a:r>
            <a:br>
              <a:rPr lang="en" sz="1400">
                <a:solidFill>
                  <a:schemeClr val="bg1"/>
                </a:solidFill>
                <a:latin typeface="Calibri"/>
                <a:cs typeface="Calibri"/>
              </a:rPr>
            </a:br>
            <a:r>
              <a:rPr lang="en" sz="1400">
                <a:solidFill>
                  <a:schemeClr val="bg1"/>
                </a:solidFill>
                <a:latin typeface="Calibri"/>
                <a:cs typeface="Calibri"/>
              </a:rPr>
              <a:t>Dean Leslie Salas, SS Co-Lead</a:t>
            </a:r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5143500"/>
            <a:chOff x="1320800" y="0"/>
            <a:chExt cx="2436813" cy="6858001"/>
          </a:xfrm>
        </p:grpSpPr>
        <p:sp>
          <p:nvSpPr>
            <p:cNvPr id="128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29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30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31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32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3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B6CF60-DCBD-4CAC-9809-CF3957ED8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64801" y="134400"/>
            <a:ext cx="5484962" cy="4874700"/>
          </a:xfrm>
        </p:spPr>
        <p:txBody>
          <a:bodyPr/>
          <a:lstStyle/>
          <a:p>
            <a:pPr>
              <a:buClr>
                <a:srgbClr val="B96C11"/>
              </a:buClr>
            </a:pPr>
            <a:endParaRPr lang="en-US" sz="2000">
              <a:latin typeface="Gill Sans"/>
            </a:endParaRPr>
          </a:p>
          <a:p>
            <a:pPr>
              <a:buClr>
                <a:srgbClr val="B96C11"/>
              </a:buClr>
            </a:pPr>
            <a:r>
              <a:rPr lang="en-US" sz="2000">
                <a:latin typeface="Gill Sans"/>
              </a:rPr>
              <a:t>2021/2022 Goals</a:t>
            </a:r>
          </a:p>
          <a:p>
            <a:pPr lvl="1">
              <a:buClr>
                <a:srgbClr val="B96C11"/>
              </a:buClr>
            </a:pPr>
            <a:r>
              <a:rPr lang="en-US" sz="1600">
                <a:ea typeface="+mn-lt"/>
                <a:cs typeface="+mn-lt"/>
              </a:rPr>
              <a:t>Early Alert workflow completed and will be launched Fall 2021</a:t>
            </a:r>
          </a:p>
          <a:p>
            <a:pPr lvl="1">
              <a:buClr>
                <a:srgbClr val="B96C11"/>
              </a:buClr>
            </a:pPr>
            <a:r>
              <a:rPr lang="en-US" sz="1600">
                <a:latin typeface="Corbel"/>
              </a:rPr>
              <a:t>Continued examination of software for monitoring student progress</a:t>
            </a:r>
          </a:p>
          <a:p>
            <a:pPr lvl="1">
              <a:buClr>
                <a:srgbClr val="B96C11"/>
              </a:buClr>
            </a:pPr>
            <a:r>
              <a:rPr lang="en-US" sz="1600">
                <a:latin typeface="Corbel"/>
              </a:rPr>
              <a:t>Launch career development software and train counselors</a:t>
            </a:r>
          </a:p>
          <a:p>
            <a:pPr lvl="1">
              <a:buClr>
                <a:srgbClr val="B96C11"/>
              </a:buClr>
            </a:pPr>
            <a:r>
              <a:rPr lang="en-US" sz="1600">
                <a:latin typeface="Corbel"/>
              </a:rPr>
              <a:t>Develop process for students denied from limited access programs.</a:t>
            </a:r>
          </a:p>
          <a:p>
            <a:pPr lvl="1">
              <a:buClr>
                <a:srgbClr val="B96C11"/>
              </a:buClr>
            </a:pPr>
            <a:r>
              <a:rPr lang="en-US" sz="1600">
                <a:latin typeface="Corbel"/>
              </a:rPr>
              <a:t>Deeper dive into Ad Astra</a:t>
            </a:r>
          </a:p>
          <a:p>
            <a:pPr lvl="1">
              <a:buClr>
                <a:srgbClr val="B96C11"/>
              </a:buClr>
            </a:pPr>
            <a:r>
              <a:rPr lang="en-US" sz="1600">
                <a:latin typeface="Corbel"/>
              </a:rPr>
              <a:t>Degrees When Due – ends June 2022</a:t>
            </a:r>
          </a:p>
          <a:p>
            <a:pPr lvl="1">
              <a:buClr>
                <a:srgbClr val="B96C11"/>
              </a:buClr>
            </a:pPr>
            <a:endParaRPr lang="en-US" sz="1600">
              <a:latin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344619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roup 114">
            <a:extLst>
              <a:ext uri="{FF2B5EF4-FFF2-40B4-BE49-F238E27FC236}">
                <a16:creationId xmlns:a16="http://schemas.microsoft.com/office/drawing/2014/main" id="{3F1527C3-06F4-4F4D-B364-8E97266450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109" y="0"/>
            <a:ext cx="1827609" cy="5143500"/>
            <a:chOff x="1320800" y="0"/>
            <a:chExt cx="2436813" cy="6858001"/>
          </a:xfrm>
        </p:grpSpPr>
        <p:sp>
          <p:nvSpPr>
            <p:cNvPr id="116" name="Freeform 6">
              <a:extLst>
                <a:ext uri="{FF2B5EF4-FFF2-40B4-BE49-F238E27FC236}">
                  <a16:creationId xmlns:a16="http://schemas.microsoft.com/office/drawing/2014/main" id="{BF1C23D2-D74F-4456-AD7B-904A6E28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17" name="Freeform 7">
              <a:extLst>
                <a:ext uri="{FF2B5EF4-FFF2-40B4-BE49-F238E27FC236}">
                  <a16:creationId xmlns:a16="http://schemas.microsoft.com/office/drawing/2014/main" id="{578577AD-563A-4936-9ACB-FDCF298412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18" name="Freeform 8">
              <a:extLst>
                <a:ext uri="{FF2B5EF4-FFF2-40B4-BE49-F238E27FC236}">
                  <a16:creationId xmlns:a16="http://schemas.microsoft.com/office/drawing/2014/main" id="{1C9F3743-BFAB-4636-81C7-ACD99C694B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9" name="Freeform 9">
              <a:extLst>
                <a:ext uri="{FF2B5EF4-FFF2-40B4-BE49-F238E27FC236}">
                  <a16:creationId xmlns:a16="http://schemas.microsoft.com/office/drawing/2014/main" id="{FC58029E-BC15-45E4-AA28-CC80C96A3F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0" name="Freeform 10">
              <a:extLst>
                <a:ext uri="{FF2B5EF4-FFF2-40B4-BE49-F238E27FC236}">
                  <a16:creationId xmlns:a16="http://schemas.microsoft.com/office/drawing/2014/main" id="{41CBB721-7EDD-4FEA-9D6B-A3656D9F45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21" name="Freeform 11">
              <a:extLst>
                <a:ext uri="{FF2B5EF4-FFF2-40B4-BE49-F238E27FC236}">
                  <a16:creationId xmlns:a16="http://schemas.microsoft.com/office/drawing/2014/main" id="{4C945CDA-4F14-4FA0-B272-B1E25B4FA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123" name="Rectangle 122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: Shape 124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3302781" cy="5143500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9" name="Google Shape;109;p21"/>
          <p:cNvSpPr txBox="1">
            <a:spLocks noGrp="1"/>
          </p:cNvSpPr>
          <p:nvPr>
            <p:ph type="title"/>
          </p:nvPr>
        </p:nvSpPr>
        <p:spPr>
          <a:xfrm>
            <a:off x="147337" y="231810"/>
            <a:ext cx="2616056" cy="2313612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algn="l">
              <a:spcBef>
                <a:spcPct val="0"/>
              </a:spcBef>
            </a:pPr>
            <a:r>
              <a:rPr lang="en-US" sz="2400">
                <a:solidFill>
                  <a:srgbClr val="FFFFFF"/>
                </a:solidFill>
                <a:latin typeface="Gill Sans"/>
              </a:rPr>
              <a:t>Pillar 4</a:t>
            </a:r>
            <a:br>
              <a:rPr lang="en-US" sz="2400">
                <a:solidFill>
                  <a:srgbClr val="FFFFFF"/>
                </a:solidFill>
                <a:latin typeface="Gill Sans"/>
              </a:rPr>
            </a:br>
            <a:r>
              <a:rPr lang="en-US" sz="2000" i="1">
                <a:solidFill>
                  <a:srgbClr val="FFFFFF"/>
                </a:solidFill>
                <a:latin typeface="Gill Sans"/>
              </a:rPr>
              <a:t>Ensure Learning</a:t>
            </a:r>
          </a:p>
          <a:p>
            <a:pPr algn="l">
              <a:spcBef>
                <a:spcPct val="0"/>
              </a:spcBef>
            </a:pPr>
            <a:r>
              <a:rPr lang="en" sz="1400">
                <a:solidFill>
                  <a:schemeClr val="bg1"/>
                </a:solidFill>
                <a:latin typeface="Calibri"/>
                <a:cs typeface="Calibri"/>
                <a:sym typeface="Calibri"/>
              </a:rPr>
              <a:t>Sabrina Santiago, Pillar Lead</a:t>
            </a:r>
            <a:endParaRPr lang="en" sz="1400">
              <a:solidFill>
                <a:schemeClr val="bg1"/>
              </a:solidFill>
              <a:latin typeface="Calibri"/>
              <a:cs typeface="Calibri"/>
            </a:endParaRPr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5143500"/>
            <a:chOff x="1320800" y="0"/>
            <a:chExt cx="2436813" cy="6858001"/>
          </a:xfrm>
        </p:grpSpPr>
        <p:sp>
          <p:nvSpPr>
            <p:cNvPr id="128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29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30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31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32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3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B6CF60-DCBD-4CAC-9809-CF3957ED8A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>
                <a:latin typeface="Gill Sans"/>
              </a:rPr>
              <a:t>Projects completed</a:t>
            </a:r>
          </a:p>
          <a:p>
            <a:pPr>
              <a:buClr>
                <a:srgbClr val="B96C11"/>
              </a:buClr>
            </a:pPr>
            <a:endParaRPr lang="en-US" sz="2000">
              <a:latin typeface="Gill Sans"/>
            </a:endParaRPr>
          </a:p>
          <a:p>
            <a:pPr lvl="1">
              <a:buClr>
                <a:srgbClr val="B96C11"/>
              </a:buClr>
            </a:pPr>
            <a:r>
              <a:rPr lang="en-US" sz="1600">
                <a:latin typeface="Gill Sans"/>
              </a:rPr>
              <a:t>Career Continuum workgroup conducted an intensive one-year institutional assessment of Work-based Learning needs, presented findings to Guided Pathways, and made recommendations regarding technology and other institutional changes to facilitate Work-based learning to the college.</a:t>
            </a:r>
          </a:p>
          <a:p>
            <a:pPr lvl="1">
              <a:buClr>
                <a:srgbClr val="B96C11"/>
              </a:buClr>
            </a:pPr>
            <a:endParaRPr lang="en-US" sz="1600">
              <a:latin typeface="Gill Sans"/>
            </a:endParaRPr>
          </a:p>
          <a:p>
            <a:pPr lvl="1">
              <a:buClr>
                <a:srgbClr val="B96C11"/>
              </a:buClr>
            </a:pPr>
            <a:r>
              <a:rPr lang="en-US" sz="1600">
                <a:latin typeface="Gill Sans"/>
              </a:rPr>
              <a:t>Guided Pathways awarded a pilot project grant to teach faculty and facilitate the inclusion of Service Learning into select courses.  </a:t>
            </a:r>
          </a:p>
          <a:p>
            <a:pPr>
              <a:buClr>
                <a:srgbClr val="B96C11"/>
              </a:buClr>
            </a:pPr>
            <a:endParaRPr lang="en-US" sz="2000">
              <a:latin typeface="Gill Sans"/>
            </a:endParaRPr>
          </a:p>
          <a:p>
            <a:pPr marL="57150" indent="0">
              <a:buClr>
                <a:srgbClr val="B96C11"/>
              </a:buClr>
              <a:buNone/>
            </a:pPr>
            <a:br>
              <a:rPr lang="en-US"/>
            </a:br>
            <a:endParaRPr lang="en-US"/>
          </a:p>
          <a:p>
            <a:pPr lvl="1">
              <a:buClr>
                <a:srgbClr val="B96C11"/>
              </a:buClr>
            </a:pPr>
            <a:endParaRPr lang="en-US" sz="1600">
              <a:latin typeface="Gill Sans"/>
            </a:endParaRPr>
          </a:p>
          <a:p>
            <a:pPr>
              <a:buClr>
                <a:srgbClr val="B96C11"/>
              </a:buClr>
            </a:pPr>
            <a:endParaRPr lang="en-US" sz="2000">
              <a:latin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8902000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4f5ae47-5c15-433b-87dd-794634fa492e">
      <UserInfo>
        <DisplayName>Bongolan, Glyn</DisplayName>
        <AccountId>23</AccountId>
        <AccountType/>
      </UserInfo>
      <UserInfo>
        <DisplayName>Santiago, Sabrina M.</DisplayName>
        <AccountId>64</AccountId>
        <AccountType/>
      </UserInfo>
      <UserInfo>
        <DisplayName>Salter, Steven M.</DisplayName>
        <AccountId>66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01A2A515C43448B77479BE56CABFAA" ma:contentTypeVersion="11" ma:contentTypeDescription="Create a new document." ma:contentTypeScope="" ma:versionID="eedc5ab3cd4bb43280058f134e2bbfa0">
  <xsd:schema xmlns:xsd="http://www.w3.org/2001/XMLSchema" xmlns:xs="http://www.w3.org/2001/XMLSchema" xmlns:p="http://schemas.microsoft.com/office/2006/metadata/properties" xmlns:ns2="5e63f936-82bb-48c7-81e3-8f9896a4c966" xmlns:ns3="f4f5ae47-5c15-433b-87dd-794634fa492e" targetNamespace="http://schemas.microsoft.com/office/2006/metadata/properties" ma:root="true" ma:fieldsID="f025cafe01c6e913def22ffe24b58a21" ns2:_="" ns3:_="">
    <xsd:import namespace="5e63f936-82bb-48c7-81e3-8f9896a4c966"/>
    <xsd:import namespace="f4f5ae47-5c15-433b-87dd-794634fa49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63f936-82bb-48c7-81e3-8f9896a4c9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f5ae47-5c15-433b-87dd-794634fa492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FA0F9F-C426-4B1D-B277-897DF1DCD8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4DB2F4F-71BE-4515-B4D5-C17CFA89B445}">
  <ds:schemaRefs>
    <ds:schemaRef ds:uri="f4f5ae47-5c15-433b-87dd-794634fa492e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B1E4796-F588-425E-A18C-DDF72ABAD92C}">
  <ds:schemaRefs>
    <ds:schemaRef ds:uri="5e63f936-82bb-48c7-81e3-8f9896a4c966"/>
    <ds:schemaRef ds:uri="f4f5ae47-5c15-433b-87dd-794634fa492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(16:9)</PresentationFormat>
  <Slides>13</Slides>
  <Notes>13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Parallax</vt:lpstr>
      <vt:lpstr>PowerPoint Presentation</vt:lpstr>
      <vt:lpstr>Agenda</vt:lpstr>
      <vt:lpstr>Pillar 1 Clarify the Path Wendy Nelson, Pillar Lead Nancy Browne, SS Co-Lead</vt:lpstr>
      <vt:lpstr>Pillar 1 Clarify the Path Wendy Nelson, Pillar Lead Nancy Browne, SS Co-Lead</vt:lpstr>
      <vt:lpstr>Pillar 2 Enter the Path Alex Cuatok, Pillar Lead Steven Salter, SS Co-Lead</vt:lpstr>
      <vt:lpstr>Pillar 2 Enter the Path Alex Cuatok, Pillar Lead Steven Salter, SS Co-Lead</vt:lpstr>
      <vt:lpstr>Pillar 3 Stay on the Path Glyn Bongolan, Pillar Lead Dean Leslie Salas, SS Co-Lead</vt:lpstr>
      <vt:lpstr>Pillar 3 Stay on the Path Glyn Bongolan, Pillar Lead Dean Leslie Salas, SS Co-Lead</vt:lpstr>
      <vt:lpstr>Pillar 4 Ensure Learning Sabrina Santiago, Pillar Lead</vt:lpstr>
      <vt:lpstr>Pillar 4 Ensure Learning Sabrina Santiago, Pillar Lead</vt:lpstr>
      <vt:lpstr>Pillar 4 Ensure Learning Sabrina Santiago, Pillar Lead</vt:lpstr>
      <vt:lpstr>All Pillars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Guided Pathways Transition Meeting December 18, 2020</dc:title>
  <dc:creator>De La Torre, Maria (Victoria)</dc:creator>
  <cp:revision>1</cp:revision>
  <dcterms:modified xsi:type="dcterms:W3CDTF">2021-05-21T18:16:07Z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0x0101001401A2A515C43448B77479BE56CABFAA</vt:lpwstr>
  </property>
</Properties>
</file>