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4"/>
  </p:sldMasterIdLst>
  <p:notesMasterIdLst>
    <p:notesMasterId r:id="rId17"/>
  </p:notesMasterIdLst>
  <p:sldIdLst>
    <p:sldId id="256" r:id="rId5"/>
    <p:sldId id="257" r:id="rId6"/>
    <p:sldId id="263" r:id="rId7"/>
    <p:sldId id="262" r:id="rId8"/>
    <p:sldId id="265" r:id="rId9"/>
    <p:sldId id="266" r:id="rId10"/>
    <p:sldId id="264" r:id="rId11"/>
    <p:sldId id="258" r:id="rId12"/>
    <p:sldId id="259" r:id="rId13"/>
    <p:sldId id="260" r:id="rId14"/>
    <p:sldId id="26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6E198-39E7-42F2-B3EA-1CBC6D7926E4}" v="4" dt="2021-01-27T19:07:09.068"/>
    <p1510:client id="{06498FAF-5DFC-4389-ADBD-3BBF1E4B0CAE}" v="28" dt="2021-01-27T20:39:01.817"/>
    <p1510:client id="{08FF844E-C2A1-42E6-8579-813080FDA433}" v="66" dt="2021-01-28T18:10:23.445"/>
    <p1510:client id="{0A2D4D91-BE5D-48FC-9675-6CB8D41BA767}" v="485" dt="2021-01-15T21:55:07.119"/>
    <p1510:client id="{0E12A43E-19C2-44C9-925F-B164A1125603}" v="4" dt="2021-01-27T19:32:47.954"/>
    <p1510:client id="{13887AE9-8200-38EA-D27D-CFD2086DE0DF}" v="2509" dt="2021-01-28T06:53:01.846"/>
    <p1510:client id="{13ABB706-39ED-4C48-91FB-C8C1943A4F50}" v="1014" dt="2021-01-26T21:50:15.640"/>
    <p1510:client id="{2FCA6FDC-583E-6ADF-46BE-BDBD97BA4363}" v="67" dt="2021-01-20T19:11:18.106"/>
    <p1510:client id="{3086163E-379D-D462-F924-AAC6B8430EFA}" v="5" dt="2021-01-28T23:17:12.528"/>
    <p1510:client id="{30EADD03-9275-4EEC-A21A-3FBB4D313AA9}" v="434" dt="2021-01-20T19:09:32.052"/>
    <p1510:client id="{3394E3CD-FC3D-4DC1-BE75-657EF44AD66E}" v="122" dt="2021-01-27T20:57:15.575"/>
    <p1510:client id="{3A4FD8C2-3019-42A6-BB0A-B134D0F37A59}" v="40" dt="2021-01-26T22:48:28.083"/>
    <p1510:client id="{3A77A786-CFA2-4D1B-8E27-FB7A2BB3EB3F}" v="2" dt="2021-01-27T20:45:00.055"/>
    <p1510:client id="{42B30EA7-4423-4FA0-BE7E-A62884AFB8C1}" v="64" dt="2021-01-27T22:14:05.872"/>
    <p1510:client id="{4C7E8483-D223-455F-A5AB-B3603F7D7378}" v="8" dt="2021-01-27T20:46:24.787"/>
    <p1510:client id="{573A78CF-2E2B-433E-9B98-E9339E887C04}" v="10" dt="2021-01-27T19:01:36.292"/>
    <p1510:client id="{575F9C46-1FD3-4A66-B3B3-6649683CEA1F}" v="10" dt="2021-01-27T20:32:51.448"/>
    <p1510:client id="{739A4A00-5865-4882-9B75-7ABB1B80FA4B}" v="766" dt="2021-01-20T19:19:07.179"/>
    <p1510:client id="{743FC4D2-68B3-A9D6-88F6-A402068BA41D}" v="913" dt="2021-01-25T23:03:24.223"/>
    <p1510:client id="{772E0DAF-D6B1-4B00-AC14-FC86B05D6CED}" v="74" dt="2021-01-27T21:23:48.024"/>
    <p1510:client id="{787B9653-D1A2-6246-F62E-1317BAA9F291}" v="221" dt="2021-01-27T21:19:47.252"/>
    <p1510:client id="{7F34CB60-FBAA-404E-9F4E-64F2353E787E}" v="365" dt="2021-01-27T19:23:41.246"/>
    <p1510:client id="{892D902F-06C2-4A2F-8EFB-E9C698399F0E}" v="106" dt="2021-01-27T20:36:44.369"/>
    <p1510:client id="{94A44A0C-ED6B-4DD7-AB3A-63474FFD85B4}" v="411" dt="2021-01-27T19:52:09.669"/>
    <p1510:client id="{9FFA402C-EBC8-4548-A2D0-A6C944D4EA24}" v="228" dt="2021-01-26T21:03:32.099"/>
    <p1510:client id="{AF03BE64-D62C-69DE-8D47-4D278CE3D1F5}" v="725" dt="2021-01-27T23:00:25.544"/>
    <p1510:client id="{B30894E8-D158-89FB-CEA2-D1732F087A6F}" v="103" dt="2021-01-20T23:58:12.219"/>
    <p1510:client id="{B8B0F60A-BFBE-2E48-3340-0D93E0315799}" v="11" dt="2021-01-29T00:37:12.931"/>
    <p1510:client id="{C4C18EA3-9542-3733-F18C-CC320F1A485E}" v="4" dt="2021-01-26T01:36:51.810"/>
    <p1510:client id="{CE06D28C-F508-4306-BF06-DC691EAD14A8}" v="11" dt="2021-01-27T19:05:44.764"/>
    <p1510:client id="{CE3C4C96-C161-C9F6-7A9F-6F78D63F7C12}" v="39" dt="2021-01-28T18:04:23.292"/>
    <p1510:client id="{DC8EE522-0DA6-4A29-A6E2-58C7DDE654FE}" v="4" dt="2021-01-27T19:28:26.967"/>
    <p1510:client id="{E8A47726-B9EB-48EC-80B7-2CBFA00762A6}" v="64" dt="2021-01-27T20:43:01.385"/>
    <p1510:client id="{E9B210FD-3BE6-4808-9147-4A53DF6E92E2}" v="44" dt="2021-01-27T19:26:38.544"/>
    <p1510:client id="{EDBEAC06-B7DE-45C8-997F-99EDAE66874B}" v="5" dt="2021-01-15T20:51:12.448"/>
    <p1510:client id="{F3DD22DA-3F0E-493D-9D3D-DF3EEFB33676}" v="4" dt="2021-01-27T20:43:51.571"/>
    <p1510:client id="{F6435768-A914-4875-B0A9-A6F15BE54845}" v="140" dt="2021-01-27T21:43:25.308"/>
    <p1510:client id="{F662DA8A-EAE4-4C5C-B65F-4448424DD0EC}" v="601" dt="2021-01-27T20:30:44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, Sabrina M." userId="S::ssantiago@palomar.edu::951b934b-5a54-45f5-a96d-f6f380619dd2" providerId="AD" clId="Web-{0626E198-39E7-42F2-B3EA-1CBC6D7926E4}"/>
    <pc:docChg chg="modSld">
      <pc:chgData name="Santiago, Sabrina M." userId="S::ssantiago@palomar.edu::951b934b-5a54-45f5-a96d-f6f380619dd2" providerId="AD" clId="Web-{0626E198-39E7-42F2-B3EA-1CBC6D7926E4}" dt="2021-01-27T19:07:09.068" v="3" actId="20577"/>
      <pc:docMkLst>
        <pc:docMk/>
      </pc:docMkLst>
      <pc:sldChg chg="modSp">
        <pc:chgData name="Santiago, Sabrina M." userId="S::ssantiago@palomar.edu::951b934b-5a54-45f5-a96d-f6f380619dd2" providerId="AD" clId="Web-{0626E198-39E7-42F2-B3EA-1CBC6D7926E4}" dt="2021-01-27T19:07:09.068" v="3" actId="20577"/>
        <pc:sldMkLst>
          <pc:docMk/>
          <pc:sldMk cId="2104952717" sldId="262"/>
        </pc:sldMkLst>
        <pc:spChg chg="mod">
          <ac:chgData name="Santiago, Sabrina M." userId="S::ssantiago@palomar.edu::951b934b-5a54-45f5-a96d-f6f380619dd2" providerId="AD" clId="Web-{0626E198-39E7-42F2-B3EA-1CBC6D7926E4}" dt="2021-01-27T19:07:09.068" v="3" actId="20577"/>
          <ac:spMkLst>
            <pc:docMk/>
            <pc:sldMk cId="2104952717" sldId="262"/>
            <ac:spMk id="4" creationId="{6C837272-AFEC-420D-AB8F-D9382E404871}"/>
          </ac:spMkLst>
        </pc:spChg>
      </pc:sldChg>
    </pc:docChg>
  </pc:docChgLst>
  <pc:docChgLst>
    <pc:chgData name="Santiago, Sabrina M." userId="S::ssantiago@palomar.edu::951b934b-5a54-45f5-a96d-f6f380619dd2" providerId="AD" clId="Web-{4C7E8483-D223-455F-A5AB-B3603F7D7378}"/>
    <pc:docChg chg="modSld">
      <pc:chgData name="Santiago, Sabrina M." userId="S::ssantiago@palomar.edu::951b934b-5a54-45f5-a96d-f6f380619dd2" providerId="AD" clId="Web-{4C7E8483-D223-455F-A5AB-B3603F7D7378}" dt="2021-01-27T20:46:24.787" v="5" actId="20577"/>
      <pc:docMkLst>
        <pc:docMk/>
      </pc:docMkLst>
      <pc:sldChg chg="modSp">
        <pc:chgData name="Santiago, Sabrina M." userId="S::ssantiago@palomar.edu::951b934b-5a54-45f5-a96d-f6f380619dd2" providerId="AD" clId="Web-{4C7E8483-D223-455F-A5AB-B3603F7D7378}" dt="2021-01-27T20:46:24.787" v="5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4C7E8483-D223-455F-A5AB-B3603F7D7378}" dt="2021-01-27T20:46:24.787" v="5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4C7E8483-D223-455F-A5AB-B3603F7D7378}" dt="2021-01-27T20:46:24.787" v="5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Santiago, Sabrina M." userId="S::ssantiago@palomar.edu::951b934b-5a54-45f5-a96d-f6f380619dd2" providerId="AD" clId="Web-{E8A47726-B9EB-48EC-80B7-2CBFA00762A6}"/>
    <pc:docChg chg="modSld">
      <pc:chgData name="Santiago, Sabrina M." userId="S::ssantiago@palomar.edu::951b934b-5a54-45f5-a96d-f6f380619dd2" providerId="AD" clId="Web-{E8A47726-B9EB-48EC-80B7-2CBFA00762A6}" dt="2021-01-27T20:43:01.385" v="37" actId="20577"/>
      <pc:docMkLst>
        <pc:docMk/>
      </pc:docMkLst>
      <pc:sldChg chg="modSp">
        <pc:chgData name="Santiago, Sabrina M." userId="S::ssantiago@palomar.edu::951b934b-5a54-45f5-a96d-f6f380619dd2" providerId="AD" clId="Web-{E8A47726-B9EB-48EC-80B7-2CBFA00762A6}" dt="2021-01-27T20:43:01.385" v="37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E8A47726-B9EB-48EC-80B7-2CBFA00762A6}" dt="2021-01-27T20:43:01.385" v="37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E8A47726-B9EB-48EC-80B7-2CBFA00762A6}" dt="2021-01-27T20:41:46.022" v="18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Bongolan, Glyn" userId="S::gbongolan@palomar.edu::e6282e49-1d3b-4676-8fdc-19625f849fd9" providerId="AD" clId="Web-{2FCA6FDC-583E-6ADF-46BE-BDBD97BA4363}"/>
    <pc:docChg chg="modSld">
      <pc:chgData name="Bongolan, Glyn" userId="S::gbongolan@palomar.edu::e6282e49-1d3b-4676-8fdc-19625f849fd9" providerId="AD" clId="Web-{2FCA6FDC-583E-6ADF-46BE-BDBD97BA4363}" dt="2021-01-20T19:11:18.106" v="37" actId="20577"/>
      <pc:docMkLst>
        <pc:docMk/>
      </pc:docMkLst>
      <pc:sldChg chg="modSp">
        <pc:chgData name="Bongolan, Glyn" userId="S::gbongolan@palomar.edu::e6282e49-1d3b-4676-8fdc-19625f849fd9" providerId="AD" clId="Web-{2FCA6FDC-583E-6ADF-46BE-BDBD97BA4363}" dt="2021-01-20T18:48:22.732" v="8" actId="1076"/>
        <pc:sldMkLst>
          <pc:docMk/>
          <pc:sldMk cId="775066833" sldId="257"/>
        </pc:sldMkLst>
        <pc:spChg chg="mod">
          <ac:chgData name="Bongolan, Glyn" userId="S::gbongolan@palomar.edu::e6282e49-1d3b-4676-8fdc-19625f849fd9" providerId="AD" clId="Web-{2FCA6FDC-583E-6ADF-46BE-BDBD97BA4363}" dt="2021-01-20T18:48:16.560" v="7" actId="20577"/>
          <ac:spMkLst>
            <pc:docMk/>
            <pc:sldMk cId="775066833" sldId="257"/>
            <ac:spMk id="10" creationId="{EEC5296E-F561-4FF2-90A8-C4CE958B1645}"/>
          </ac:spMkLst>
        </pc:spChg>
        <pc:spChg chg="mod">
          <ac:chgData name="Bongolan, Glyn" userId="S::gbongolan@palomar.edu::e6282e49-1d3b-4676-8fdc-19625f849fd9" providerId="AD" clId="Web-{2FCA6FDC-583E-6ADF-46BE-BDBD97BA4363}" dt="2021-01-20T18:48:22.732" v="8" actId="1076"/>
          <ac:spMkLst>
            <pc:docMk/>
            <pc:sldMk cId="775066833" sldId="257"/>
            <ac:spMk id="12" creationId="{F2264087-D7D1-45DF-94E4-75BD6ED1565A}"/>
          </ac:spMkLst>
        </pc:spChg>
      </pc:sldChg>
      <pc:sldChg chg="delSp modSp">
        <pc:chgData name="Bongolan, Glyn" userId="S::gbongolan@palomar.edu::e6282e49-1d3b-4676-8fdc-19625f849fd9" providerId="AD" clId="Web-{2FCA6FDC-583E-6ADF-46BE-BDBD97BA4363}" dt="2021-01-20T19:09:08.081" v="30" actId="1076"/>
        <pc:sldMkLst>
          <pc:docMk/>
          <pc:sldMk cId="2104952717" sldId="262"/>
        </pc:sldMkLst>
        <pc:spChg chg="del">
          <ac:chgData name="Bongolan, Glyn" userId="S::gbongolan@palomar.edu::e6282e49-1d3b-4676-8fdc-19625f849fd9" providerId="AD" clId="Web-{2FCA6FDC-583E-6ADF-46BE-BDBD97BA4363}" dt="2021-01-20T18:58:45.571" v="12"/>
          <ac:spMkLst>
            <pc:docMk/>
            <pc:sldMk cId="2104952717" sldId="262"/>
            <ac:spMk id="2" creationId="{679CC573-C503-4ECB-A7A6-3B88618D0350}"/>
          </ac:spMkLst>
        </pc:spChg>
        <pc:spChg chg="del">
          <ac:chgData name="Bongolan, Glyn" userId="S::gbongolan@palomar.edu::e6282e49-1d3b-4676-8fdc-19625f849fd9" providerId="AD" clId="Web-{2FCA6FDC-583E-6ADF-46BE-BDBD97BA4363}" dt="2021-01-20T18:58:43.336" v="11"/>
          <ac:spMkLst>
            <pc:docMk/>
            <pc:sldMk cId="2104952717" sldId="262"/>
            <ac:spMk id="3" creationId="{9209C0ED-FFB0-4C02-9FDF-55215A8E05AF}"/>
          </ac:spMkLst>
        </pc:spChg>
        <pc:spChg chg="mod">
          <ac:chgData name="Bongolan, Glyn" userId="S::gbongolan@palomar.edu::e6282e49-1d3b-4676-8fdc-19625f849fd9" providerId="AD" clId="Web-{2FCA6FDC-583E-6ADF-46BE-BDBD97BA4363}" dt="2021-01-20T18:58:38.305" v="10" actId="14100"/>
          <ac:spMkLst>
            <pc:docMk/>
            <pc:sldMk cId="2104952717" sldId="262"/>
            <ac:spMk id="4" creationId="{6C837272-AFEC-420D-AB8F-D9382E404871}"/>
          </ac:spMkLst>
        </pc:spChg>
        <pc:spChg chg="mod">
          <ac:chgData name="Bongolan, Glyn" userId="S::gbongolan@palomar.edu::e6282e49-1d3b-4676-8fdc-19625f849fd9" providerId="AD" clId="Web-{2FCA6FDC-583E-6ADF-46BE-BDBD97BA4363}" dt="2021-01-20T19:09:08.081" v="30" actId="1076"/>
          <ac:spMkLst>
            <pc:docMk/>
            <pc:sldMk cId="2104952717" sldId="262"/>
            <ac:spMk id="12" creationId="{F2264087-D7D1-45DF-94E4-75BD6ED1565A}"/>
          </ac:spMkLst>
        </pc:spChg>
      </pc:sldChg>
      <pc:sldChg chg="modSp">
        <pc:chgData name="Bongolan, Glyn" userId="S::gbongolan@palomar.edu::e6282e49-1d3b-4676-8fdc-19625f849fd9" providerId="AD" clId="Web-{2FCA6FDC-583E-6ADF-46BE-BDBD97BA4363}" dt="2021-01-20T19:08:12.046" v="29" actId="1076"/>
        <pc:sldMkLst>
          <pc:docMk/>
          <pc:sldMk cId="1331272714" sldId="263"/>
        </pc:sldMkLst>
        <pc:spChg chg="mod">
          <ac:chgData name="Bongolan, Glyn" userId="S::gbongolan@palomar.edu::e6282e49-1d3b-4676-8fdc-19625f849fd9" providerId="AD" clId="Web-{2FCA6FDC-583E-6ADF-46BE-BDBD97BA4363}" dt="2021-01-20T19:08:12.046" v="29" actId="1076"/>
          <ac:spMkLst>
            <pc:docMk/>
            <pc:sldMk cId="1331272714" sldId="263"/>
            <ac:spMk id="12" creationId="{F2264087-D7D1-45DF-94E4-75BD6ED1565A}"/>
          </ac:spMkLst>
        </pc:spChg>
      </pc:sldChg>
      <pc:sldChg chg="modSp">
        <pc:chgData name="Bongolan, Glyn" userId="S::gbongolan@palomar.edu::e6282e49-1d3b-4676-8fdc-19625f849fd9" providerId="AD" clId="Web-{2FCA6FDC-583E-6ADF-46BE-BDBD97BA4363}" dt="2021-01-20T19:09:59.835" v="31" actId="1076"/>
        <pc:sldMkLst>
          <pc:docMk/>
          <pc:sldMk cId="437218641" sldId="264"/>
        </pc:sldMkLst>
        <pc:spChg chg="mod">
          <ac:chgData name="Bongolan, Glyn" userId="S::gbongolan@palomar.edu::e6282e49-1d3b-4676-8fdc-19625f849fd9" providerId="AD" clId="Web-{2FCA6FDC-583E-6ADF-46BE-BDBD97BA4363}" dt="2021-01-20T19:09:59.835" v="31" actId="1076"/>
          <ac:spMkLst>
            <pc:docMk/>
            <pc:sldMk cId="437218641" sldId="264"/>
            <ac:spMk id="12" creationId="{F2264087-D7D1-45DF-94E4-75BD6ED1565A}"/>
          </ac:spMkLst>
        </pc:spChg>
      </pc:sldChg>
      <pc:sldChg chg="modSp">
        <pc:chgData name="Bongolan, Glyn" userId="S::gbongolan@palomar.edu::e6282e49-1d3b-4676-8fdc-19625f849fd9" providerId="AD" clId="Web-{2FCA6FDC-583E-6ADF-46BE-BDBD97BA4363}" dt="2021-01-20T19:07:45.498" v="27" actId="1076"/>
        <pc:sldMkLst>
          <pc:docMk/>
          <pc:sldMk cId="565714761" sldId="265"/>
        </pc:sldMkLst>
        <pc:spChg chg="mod">
          <ac:chgData name="Bongolan, Glyn" userId="S::gbongolan@palomar.edu::e6282e49-1d3b-4676-8fdc-19625f849fd9" providerId="AD" clId="Web-{2FCA6FDC-583E-6ADF-46BE-BDBD97BA4363}" dt="2021-01-20T18:59:13.229" v="14" actId="20577"/>
          <ac:spMkLst>
            <pc:docMk/>
            <pc:sldMk cId="565714761" sldId="265"/>
            <ac:spMk id="3" creationId="{C8F4C1D8-6AD1-4FE0-907E-206DBA7BB3A2}"/>
          </ac:spMkLst>
        </pc:spChg>
        <pc:spChg chg="mod">
          <ac:chgData name="Bongolan, Glyn" userId="S::gbongolan@palomar.edu::e6282e49-1d3b-4676-8fdc-19625f849fd9" providerId="AD" clId="Web-{2FCA6FDC-583E-6ADF-46BE-BDBD97BA4363}" dt="2021-01-20T19:07:45.498" v="27" actId="1076"/>
          <ac:spMkLst>
            <pc:docMk/>
            <pc:sldMk cId="565714761" sldId="265"/>
            <ac:spMk id="12" creationId="{F2264087-D7D1-45DF-94E4-75BD6ED1565A}"/>
          </ac:spMkLst>
        </pc:spChg>
      </pc:sldChg>
      <pc:sldChg chg="modSp">
        <pc:chgData name="Bongolan, Glyn" userId="S::gbongolan@palomar.edu::e6282e49-1d3b-4676-8fdc-19625f849fd9" providerId="AD" clId="Web-{2FCA6FDC-583E-6ADF-46BE-BDBD97BA4363}" dt="2021-01-20T19:11:18.106" v="37" actId="20577"/>
        <pc:sldMkLst>
          <pc:docMk/>
          <pc:sldMk cId="3281668704" sldId="266"/>
        </pc:sldMkLst>
        <pc:spChg chg="mod">
          <ac:chgData name="Bongolan, Glyn" userId="S::gbongolan@palomar.edu::e6282e49-1d3b-4676-8fdc-19625f849fd9" providerId="AD" clId="Web-{2FCA6FDC-583E-6ADF-46BE-BDBD97BA4363}" dt="2021-01-20T19:11:18.106" v="37" actId="20577"/>
          <ac:spMkLst>
            <pc:docMk/>
            <pc:sldMk cId="3281668704" sldId="266"/>
            <ac:spMk id="3" creationId="{C8F4C1D8-6AD1-4FE0-907E-206DBA7BB3A2}"/>
          </ac:spMkLst>
        </pc:spChg>
        <pc:spChg chg="mod">
          <ac:chgData name="Bongolan, Glyn" userId="S::gbongolan@palomar.edu::e6282e49-1d3b-4676-8fdc-19625f849fd9" providerId="AD" clId="Web-{2FCA6FDC-583E-6ADF-46BE-BDBD97BA4363}" dt="2021-01-20T19:07:50.920" v="28" actId="1076"/>
          <ac:spMkLst>
            <pc:docMk/>
            <pc:sldMk cId="3281668704" sldId="266"/>
            <ac:spMk id="12" creationId="{F2264087-D7D1-45DF-94E4-75BD6ED1565A}"/>
          </ac:spMkLst>
        </pc:spChg>
      </pc:sldChg>
    </pc:docChg>
  </pc:docChgLst>
  <pc:docChgLst>
    <pc:chgData name="Santiago, Sabrina M." userId="S::ssantiago@palomar.edu::951b934b-5a54-45f5-a96d-f6f380619dd2" providerId="AD" clId="Web-{575F9C46-1FD3-4A66-B3B3-6649683CEA1F}"/>
    <pc:docChg chg="modSld">
      <pc:chgData name="Santiago, Sabrina M." userId="S::ssantiago@palomar.edu::951b934b-5a54-45f5-a96d-f6f380619dd2" providerId="AD" clId="Web-{575F9C46-1FD3-4A66-B3B3-6649683CEA1F}" dt="2021-01-27T20:32:51.433" v="6" actId="20577"/>
      <pc:docMkLst>
        <pc:docMk/>
      </pc:docMkLst>
      <pc:sldChg chg="modSp">
        <pc:chgData name="Santiago, Sabrina M." userId="S::ssantiago@palomar.edu::951b934b-5a54-45f5-a96d-f6f380619dd2" providerId="AD" clId="Web-{575F9C46-1FD3-4A66-B3B3-6649683CEA1F}" dt="2021-01-27T20:32:51.433" v="6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575F9C46-1FD3-4A66-B3B3-6649683CEA1F}" dt="2021-01-27T20:32:51.433" v="6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575F9C46-1FD3-4A66-B3B3-6649683CEA1F}" dt="2021-01-27T20:32:34.135" v="5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Santiago, Sabrina M." userId="S::ssantiago@palomar.edu::951b934b-5a54-45f5-a96d-f6f380619dd2" providerId="AD" clId="Web-{573A78CF-2E2B-433E-9B98-E9339E887C04}"/>
    <pc:docChg chg="modSld">
      <pc:chgData name="Santiago, Sabrina M." userId="S::ssantiago@palomar.edu::951b934b-5a54-45f5-a96d-f6f380619dd2" providerId="AD" clId="Web-{573A78CF-2E2B-433E-9B98-E9339E887C04}" dt="2021-01-27T19:01:36.292" v="7" actId="20577"/>
      <pc:docMkLst>
        <pc:docMk/>
      </pc:docMkLst>
      <pc:sldChg chg="modSp">
        <pc:chgData name="Santiago, Sabrina M." userId="S::ssantiago@palomar.edu::951b934b-5a54-45f5-a96d-f6f380619dd2" providerId="AD" clId="Web-{573A78CF-2E2B-433E-9B98-E9339E887C04}" dt="2021-01-27T19:01:36.292" v="7" actId="20577"/>
        <pc:sldMkLst>
          <pc:docMk/>
          <pc:sldMk cId="2104952717" sldId="262"/>
        </pc:sldMkLst>
        <pc:spChg chg="mod">
          <ac:chgData name="Santiago, Sabrina M." userId="S::ssantiago@palomar.edu::951b934b-5a54-45f5-a96d-f6f380619dd2" providerId="AD" clId="Web-{573A78CF-2E2B-433E-9B98-E9339E887C04}" dt="2021-01-27T19:01:36.292" v="7" actId="20577"/>
          <ac:spMkLst>
            <pc:docMk/>
            <pc:sldMk cId="2104952717" sldId="262"/>
            <ac:spMk id="4" creationId="{6C837272-AFEC-420D-AB8F-D9382E404871}"/>
          </ac:spMkLst>
        </pc:spChg>
      </pc:sldChg>
    </pc:docChg>
  </pc:docChgLst>
  <pc:docChgLst>
    <pc:chgData name="De La Torre, Maria (Victoria)" userId="S::mdelatorre@palomar.edu::3eed7fa0-1d85-4f8e-a6fd-d3a53b0fb817" providerId="AD" clId="Web-{0A2D4D91-BE5D-48FC-9675-6CB8D41BA767}"/>
    <pc:docChg chg="addSld delSld modSld addMainMaster delMainMaster">
      <pc:chgData name="De La Torre, Maria (Victoria)" userId="S::mdelatorre@palomar.edu::3eed7fa0-1d85-4f8e-a6fd-d3a53b0fb817" providerId="AD" clId="Web-{0A2D4D91-BE5D-48FC-9675-6CB8D41BA767}" dt="2021-01-15T21:55:05.025" v="286" actId="20577"/>
      <pc:docMkLst>
        <pc:docMk/>
      </pc:docMkLst>
      <pc:sldChg chg="addSp delSp modSp mod modClrScheme delDesignElem chgLayout">
        <pc:chgData name="De La Torre, Maria (Victoria)" userId="S::mdelatorre@palomar.edu::3eed7fa0-1d85-4f8e-a6fd-d3a53b0fb817" providerId="AD" clId="Web-{0A2D4D91-BE5D-48FC-9675-6CB8D41BA767}" dt="2021-01-15T21:52:40.531" v="234"/>
        <pc:sldMkLst>
          <pc:docMk/>
          <pc:sldMk cId="109857222" sldId="256"/>
        </pc:sldMkLst>
        <pc:spChg chg="del">
          <ac:chgData name="De La Torre, Maria (Victoria)" userId="S::mdelatorre@palomar.edu::3eed7fa0-1d85-4f8e-a6fd-d3a53b0fb817" providerId="AD" clId="Web-{0A2D4D91-BE5D-48FC-9675-6CB8D41BA767}" dt="2021-01-15T21:31:42.544" v="34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De La Torre, Maria (Victoria)" userId="S::mdelatorre@palomar.edu::3eed7fa0-1d85-4f8e-a6fd-d3a53b0fb817" providerId="AD" clId="Web-{0A2D4D91-BE5D-48FC-9675-6CB8D41BA767}" dt="2021-01-15T21:52:23.171" v="233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De La Torre, Maria (Victoria)" userId="S::mdelatorre@palomar.edu::3eed7fa0-1d85-4f8e-a6fd-d3a53b0fb817" providerId="AD" clId="Web-{0A2D4D91-BE5D-48FC-9675-6CB8D41BA767}" dt="2021-01-15T21:33:01.643" v="38"/>
          <ac:spMkLst>
            <pc:docMk/>
            <pc:sldMk cId="109857222" sldId="256"/>
            <ac:spMk id="5" creationId="{7367B18D-5A18-4901-AD8E-D86DDDD83D2C}"/>
          </ac:spMkLst>
        </pc:spChg>
        <pc:spChg chg="add del mod ord">
          <ac:chgData name="De La Torre, Maria (Victoria)" userId="S::mdelatorre@palomar.edu::3eed7fa0-1d85-4f8e-a6fd-d3a53b0fb817" providerId="AD" clId="Web-{0A2D4D91-BE5D-48FC-9675-6CB8D41BA767}" dt="2021-01-15T21:35:11.182" v="56"/>
          <ac:spMkLst>
            <pc:docMk/>
            <pc:sldMk cId="109857222" sldId="256"/>
            <ac:spMk id="7" creationId="{3E9D1AF5-82CE-4910-A379-E78F55484FFA}"/>
          </ac:spMkLst>
        </pc:spChg>
        <pc:spChg chg="add mod">
          <ac:chgData name="De La Torre, Maria (Victoria)" userId="S::mdelatorre@palomar.edu::3eed7fa0-1d85-4f8e-a6fd-d3a53b0fb817" providerId="AD" clId="Web-{0A2D4D91-BE5D-48FC-9675-6CB8D41BA767}" dt="2021-01-15T21:38:05.256" v="106" actId="14100"/>
          <ac:spMkLst>
            <pc:docMk/>
            <pc:sldMk cId="109857222" sldId="256"/>
            <ac:spMk id="8" creationId="{9F89967F-7FF8-4A71-ABEE-88EAA95DA308}"/>
          </ac:spMkLst>
        </pc:spChg>
        <pc:spChg chg="add mod">
          <ac:chgData name="De La Torre, Maria (Victoria)" userId="S::mdelatorre@palomar.edu::3eed7fa0-1d85-4f8e-a6fd-d3a53b0fb817" providerId="AD" clId="Web-{0A2D4D91-BE5D-48FC-9675-6CB8D41BA767}" dt="2021-01-15T21:49:40.692" v="225" actId="1076"/>
          <ac:spMkLst>
            <pc:docMk/>
            <pc:sldMk cId="109857222" sldId="256"/>
            <ac:spMk id="10" creationId="{EEC5296E-F561-4FF2-90A8-C4CE958B1645}"/>
          </ac:spMkLst>
        </pc:spChg>
        <pc:spChg chg="add del">
          <ac:chgData name="De La Torre, Maria (Victoria)" userId="S::mdelatorre@palomar.edu::3eed7fa0-1d85-4f8e-a6fd-d3a53b0fb817" providerId="AD" clId="Web-{0A2D4D91-BE5D-48FC-9675-6CB8D41BA767}" dt="2021-01-15T21:35:37.621" v="58"/>
          <ac:spMkLst>
            <pc:docMk/>
            <pc:sldMk cId="109857222" sldId="256"/>
            <ac:spMk id="11" creationId="{C2E786E4-A5E8-4249-B185-D4A082278895}"/>
          </ac:spMkLst>
        </pc:spChg>
        <pc:spChg chg="add mod">
          <ac:chgData name="De La Torre, Maria (Victoria)" userId="S::mdelatorre@palomar.edu::3eed7fa0-1d85-4f8e-a6fd-d3a53b0fb817" providerId="AD" clId="Web-{0A2D4D91-BE5D-48FC-9675-6CB8D41BA767}" dt="2021-01-15T21:42:13.147" v="153" actId="1076"/>
          <ac:spMkLst>
            <pc:docMk/>
            <pc:sldMk cId="109857222" sldId="256"/>
            <ac:spMk id="12" creationId="{F2264087-D7D1-45DF-94E4-75BD6ED1565A}"/>
          </ac:spMkLst>
        </pc:spChg>
        <pc:spChg chg="add del">
          <ac:chgData name="De La Torre, Maria (Victoria)" userId="S::mdelatorre@palomar.edu::3eed7fa0-1d85-4f8e-a6fd-d3a53b0fb817" providerId="AD" clId="Web-{0A2D4D91-BE5D-48FC-9675-6CB8D41BA767}" dt="2021-01-15T21:35:37.621" v="58"/>
          <ac:spMkLst>
            <pc:docMk/>
            <pc:sldMk cId="109857222" sldId="256"/>
            <ac:spMk id="13" creationId="{DC0756A0-7714-494C-B70D-3EA1A23079C3}"/>
          </ac:spMkLst>
        </pc:spChg>
        <pc:spChg chg="add del">
          <ac:chgData name="De La Torre, Maria (Victoria)" userId="S::mdelatorre@palomar.edu::3eed7fa0-1d85-4f8e-a6fd-d3a53b0fb817" providerId="AD" clId="Web-{0A2D4D91-BE5D-48FC-9675-6CB8D41BA767}" dt="2021-01-15T21:35:37.621" v="58"/>
          <ac:spMkLst>
            <pc:docMk/>
            <pc:sldMk cId="109857222" sldId="256"/>
            <ac:spMk id="15" creationId="{93FB8294-5DA8-4320-95C0-2E49564FD666}"/>
          </ac:spMkLst>
        </pc:spChg>
        <pc:spChg chg="add del">
          <ac:chgData name="De La Torre, Maria (Victoria)" userId="S::mdelatorre@palomar.edu::3eed7fa0-1d85-4f8e-a6fd-d3a53b0fb817" providerId="AD" clId="Web-{0A2D4D91-BE5D-48FC-9675-6CB8D41BA767}" dt="2021-01-15T21:36:05.154" v="60"/>
          <ac:spMkLst>
            <pc:docMk/>
            <pc:sldMk cId="109857222" sldId="256"/>
            <ac:spMk id="16" creationId="{943CAA20-3569-4189-9E48-239A229A86CA}"/>
          </ac:spMkLst>
        </pc:spChg>
        <pc:spChg chg="add del">
          <ac:chgData name="De La Torre, Maria (Victoria)" userId="S::mdelatorre@palomar.edu::3eed7fa0-1d85-4f8e-a6fd-d3a53b0fb817" providerId="AD" clId="Web-{0A2D4D91-BE5D-48FC-9675-6CB8D41BA767}" dt="2021-01-15T21:36:05.154" v="60"/>
          <ac:spMkLst>
            <pc:docMk/>
            <pc:sldMk cId="109857222" sldId="256"/>
            <ac:spMk id="18" creationId="{DA542B6D-E775-4832-91DC-2D20F857813A}"/>
          </ac:spMkLst>
        </pc:spChg>
        <pc:spChg chg="del">
          <ac:chgData name="De La Torre, Maria (Victoria)" userId="S::mdelatorre@palomar.edu::3eed7fa0-1d85-4f8e-a6fd-d3a53b0fb817" providerId="AD" clId="Web-{0A2D4D91-BE5D-48FC-9675-6CB8D41BA767}" dt="2021-01-15T21:32:32.438" v="36"/>
          <ac:spMkLst>
            <pc:docMk/>
            <pc:sldMk cId="109857222" sldId="256"/>
            <ac:spMk id="19" creationId="{C7B352FC-1F44-4AB9-A2BD-FBF231C6B1C1}"/>
          </ac:spMkLst>
        </pc:spChg>
        <pc:spChg chg="add del mod">
          <ac:chgData name="De La Torre, Maria (Victoria)" userId="S::mdelatorre@palomar.edu::3eed7fa0-1d85-4f8e-a6fd-d3a53b0fb817" providerId="AD" clId="Web-{0A2D4D91-BE5D-48FC-9675-6CB8D41BA767}" dt="2021-01-15T21:52:40.531" v="234"/>
          <ac:spMkLst>
            <pc:docMk/>
            <pc:sldMk cId="109857222" sldId="256"/>
            <ac:spMk id="20" creationId="{004915EC-8D8E-4A65-9176-44BB81414624}"/>
          </ac:spMkLst>
        </pc:spChg>
        <pc:spChg chg="del">
          <ac:chgData name="De La Torre, Maria (Victoria)" userId="S::mdelatorre@palomar.edu::3eed7fa0-1d85-4f8e-a6fd-d3a53b0fb817" providerId="AD" clId="Web-{0A2D4D91-BE5D-48FC-9675-6CB8D41BA767}" dt="2021-01-15T21:32:32.438" v="36"/>
          <ac:spMkLst>
            <pc:docMk/>
            <pc:sldMk cId="109857222" sldId="256"/>
            <ac:spMk id="21" creationId="{0ADDB668-2CA4-4D2B-9C34-3487CA330BA8}"/>
          </ac:spMkLst>
        </pc:spChg>
        <pc:spChg chg="del">
          <ac:chgData name="De La Torre, Maria (Victoria)" userId="S::mdelatorre@palomar.edu::3eed7fa0-1d85-4f8e-a6fd-d3a53b0fb817" providerId="AD" clId="Web-{0A2D4D91-BE5D-48FC-9675-6CB8D41BA767}" dt="2021-01-15T21:32:32.438" v="36"/>
          <ac:spMkLst>
            <pc:docMk/>
            <pc:sldMk cId="109857222" sldId="256"/>
            <ac:spMk id="23" creationId="{2568BC19-F052-4108-93E1-6A3D1DEC072F}"/>
          </ac:spMkLst>
        </pc:spChg>
        <pc:spChg chg="del">
          <ac:chgData name="De La Torre, Maria (Victoria)" userId="S::mdelatorre@palomar.edu::3eed7fa0-1d85-4f8e-a6fd-d3a53b0fb817" providerId="AD" clId="Web-{0A2D4D91-BE5D-48FC-9675-6CB8D41BA767}" dt="2021-01-15T21:32:32.438" v="36"/>
          <ac:spMkLst>
            <pc:docMk/>
            <pc:sldMk cId="109857222" sldId="256"/>
            <ac:spMk id="25" creationId="{D5FD337D-4D6B-4C8B-B6F5-121097E09881}"/>
          </ac:spMkLst>
        </pc:spChg>
        <pc:picChg chg="del">
          <ac:chgData name="De La Torre, Maria (Victoria)" userId="S::mdelatorre@palomar.edu::3eed7fa0-1d85-4f8e-a6fd-d3a53b0fb817" providerId="AD" clId="Web-{0A2D4D91-BE5D-48FC-9675-6CB8D41BA767}" dt="2021-01-15T21:33:01.643" v="38"/>
          <ac:picMkLst>
            <pc:docMk/>
            <pc:sldMk cId="109857222" sldId="256"/>
            <ac:picMk id="4" creationId="{B095EC4B-1AD2-4D39-AE99-E5A7D3DE77FD}"/>
          </ac:picMkLst>
        </pc:picChg>
        <pc:picChg chg="add mod">
          <ac:chgData name="De La Torre, Maria (Victoria)" userId="S::mdelatorre@palomar.edu::3eed7fa0-1d85-4f8e-a6fd-d3a53b0fb817" providerId="AD" clId="Web-{0A2D4D91-BE5D-48FC-9675-6CB8D41BA767}" dt="2021-01-15T21:36:09.483" v="62" actId="1076"/>
          <ac:picMkLst>
            <pc:docMk/>
            <pc:sldMk cId="109857222" sldId="256"/>
            <ac:picMk id="6" creationId="{5389A595-3F4D-42AB-B881-924974523C45}"/>
          </ac:picMkLst>
        </pc:picChg>
        <pc:cxnChg chg="add del">
          <ac:chgData name="De La Torre, Maria (Victoria)" userId="S::mdelatorre@palomar.edu::3eed7fa0-1d85-4f8e-a6fd-d3a53b0fb817" providerId="AD" clId="Web-{0A2D4D91-BE5D-48FC-9675-6CB8D41BA767}" dt="2021-01-15T21:35:37.621" v="58"/>
          <ac:cxnSpMkLst>
            <pc:docMk/>
            <pc:sldMk cId="109857222" sldId="256"/>
            <ac:cxnSpMk id="9" creationId="{0AF369D5-F994-4512-9823-1596D8F3AA8C}"/>
          </ac:cxnSpMkLst>
        </pc:cxnChg>
        <pc:cxnChg chg="add del">
          <ac:chgData name="De La Torre, Maria (Victoria)" userId="S::mdelatorre@palomar.edu::3eed7fa0-1d85-4f8e-a6fd-d3a53b0fb817" providerId="AD" clId="Web-{0A2D4D91-BE5D-48FC-9675-6CB8D41BA767}" dt="2021-01-15T21:35:37.621" v="58"/>
          <ac:cxnSpMkLst>
            <pc:docMk/>
            <pc:sldMk cId="109857222" sldId="256"/>
            <ac:cxnSpMk id="17" creationId="{76ED57D7-3283-4111-8331-20D63B7CBB9E}"/>
          </ac:cxnSpMkLst>
        </pc:cxnChg>
      </pc:sldChg>
      <pc:sldChg chg="addSp delSp modSp add replId">
        <pc:chgData name="De La Torre, Maria (Victoria)" userId="S::mdelatorre@palomar.edu::3eed7fa0-1d85-4f8e-a6fd-d3a53b0fb817" providerId="AD" clId="Web-{0A2D4D91-BE5D-48FC-9675-6CB8D41BA767}" dt="2021-01-15T21:52:50.032" v="235"/>
        <pc:sldMkLst>
          <pc:docMk/>
          <pc:sldMk cId="775066833" sldId="257"/>
        </pc:sldMkLst>
        <pc:spChg chg="del">
          <ac:chgData name="De La Torre, Maria (Victoria)" userId="S::mdelatorre@palomar.edu::3eed7fa0-1d85-4f8e-a6fd-d3a53b0fb817" providerId="AD" clId="Web-{0A2D4D91-BE5D-48FC-9675-6CB8D41BA767}" dt="2021-01-15T21:52:14.577" v="232"/>
          <ac:spMkLst>
            <pc:docMk/>
            <pc:sldMk cId="775066833" sldId="257"/>
            <ac:spMk id="3" creationId="{00000000-0000-0000-0000-000000000000}"/>
          </ac:spMkLst>
        </pc:spChg>
        <pc:spChg chg="add del mod">
          <ac:chgData name="De La Torre, Maria (Victoria)" userId="S::mdelatorre@palomar.edu::3eed7fa0-1d85-4f8e-a6fd-d3a53b0fb817" providerId="AD" clId="Web-{0A2D4D91-BE5D-48FC-9675-6CB8D41BA767}" dt="2021-01-15T21:52:50.032" v="235"/>
          <ac:spMkLst>
            <pc:docMk/>
            <pc:sldMk cId="775066833" sldId="257"/>
            <ac:spMk id="4" creationId="{43DED2D8-6D37-4697-A712-004C5663819E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48:39.266" v="213" actId="1076"/>
          <ac:spMkLst>
            <pc:docMk/>
            <pc:sldMk cId="775066833" sldId="257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49:05.174" v="222" actId="20577"/>
          <ac:spMkLst>
            <pc:docMk/>
            <pc:sldMk cId="775066833" sldId="257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49:25.472" v="224" actId="20577"/>
          <ac:spMkLst>
            <pc:docMk/>
            <pc:sldMk cId="775066833" sldId="257"/>
            <ac:spMk id="12" creationId="{F2264087-D7D1-45DF-94E4-75BD6ED1565A}"/>
          </ac:spMkLst>
        </pc:spChg>
      </pc:sldChg>
      <pc:sldChg chg="modSp new del mod modClrScheme chgLayout">
        <pc:chgData name="De La Torre, Maria (Victoria)" userId="S::mdelatorre@palomar.edu::3eed7fa0-1d85-4f8e-a6fd-d3a53b0fb817" providerId="AD" clId="Web-{0A2D4D91-BE5D-48FC-9675-6CB8D41BA767}" dt="2021-01-15T21:44:03.514" v="162"/>
        <pc:sldMkLst>
          <pc:docMk/>
          <pc:sldMk cId="3249934030" sldId="257"/>
        </pc:sldMkLst>
        <pc:spChg chg="mod ord">
          <ac:chgData name="De La Torre, Maria (Victoria)" userId="S::mdelatorre@palomar.edu::3eed7fa0-1d85-4f8e-a6fd-d3a53b0fb817" providerId="AD" clId="Web-{0A2D4D91-BE5D-48FC-9675-6CB8D41BA767}" dt="2021-01-15T21:43:54.404" v="161"/>
          <ac:spMkLst>
            <pc:docMk/>
            <pc:sldMk cId="3249934030" sldId="257"/>
            <ac:spMk id="2" creationId="{0ACEFA18-58EF-464E-B5AF-D0A5CDC8C21F}"/>
          </ac:spMkLst>
        </pc:spChg>
        <pc:spChg chg="mod ord">
          <ac:chgData name="De La Torre, Maria (Victoria)" userId="S::mdelatorre@palomar.edu::3eed7fa0-1d85-4f8e-a6fd-d3a53b0fb817" providerId="AD" clId="Web-{0A2D4D91-BE5D-48FC-9675-6CB8D41BA767}" dt="2021-01-15T21:43:54.404" v="161"/>
          <ac:spMkLst>
            <pc:docMk/>
            <pc:sldMk cId="3249934030" sldId="257"/>
            <ac:spMk id="3" creationId="{AD7E68C7-43A4-4D0F-9721-83EC2CDD8BF8}"/>
          </ac:spMkLst>
        </pc:spChg>
      </pc:sldChg>
      <pc:sldChg chg="addSp delSp modSp add replId">
        <pc:chgData name="De La Torre, Maria (Victoria)" userId="S::mdelatorre@palomar.edu::3eed7fa0-1d85-4f8e-a6fd-d3a53b0fb817" providerId="AD" clId="Web-{0A2D4D91-BE5D-48FC-9675-6CB8D41BA767}" dt="2021-01-15T21:52:55.985" v="236"/>
        <pc:sldMkLst>
          <pc:docMk/>
          <pc:sldMk cId="3699993903" sldId="258"/>
        </pc:sldMkLst>
        <pc:spChg chg="del">
          <ac:chgData name="De La Torre, Maria (Victoria)" userId="S::mdelatorre@palomar.edu::3eed7fa0-1d85-4f8e-a6fd-d3a53b0fb817" providerId="AD" clId="Web-{0A2D4D91-BE5D-48FC-9675-6CB8D41BA767}" dt="2021-01-15T21:51:59.841" v="231"/>
          <ac:spMkLst>
            <pc:docMk/>
            <pc:sldMk cId="3699993903" sldId="258"/>
            <ac:spMk id="3" creationId="{00000000-0000-0000-0000-000000000000}"/>
          </ac:spMkLst>
        </pc:spChg>
        <pc:spChg chg="add del mod">
          <ac:chgData name="De La Torre, Maria (Victoria)" userId="S::mdelatorre@palomar.edu::3eed7fa0-1d85-4f8e-a6fd-d3a53b0fb817" providerId="AD" clId="Web-{0A2D4D91-BE5D-48FC-9675-6CB8D41BA767}" dt="2021-01-15T21:52:55.985" v="236"/>
          <ac:spMkLst>
            <pc:docMk/>
            <pc:sldMk cId="3699993903" sldId="258"/>
            <ac:spMk id="4" creationId="{02155FEB-1A5F-43B1-BEFA-0A4D8F157D8D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51:25.620" v="228" actId="20577"/>
          <ac:spMkLst>
            <pc:docMk/>
            <pc:sldMk cId="3699993903" sldId="258"/>
            <ac:spMk id="8" creationId="{9F89967F-7FF8-4A71-ABEE-88EAA95DA308}"/>
          </ac:spMkLst>
        </pc:spChg>
      </pc:sldChg>
      <pc:sldChg chg="addSp delSp modSp add replId">
        <pc:chgData name="De La Torre, Maria (Victoria)" userId="S::mdelatorre@palomar.edu::3eed7fa0-1d85-4f8e-a6fd-d3a53b0fb817" providerId="AD" clId="Web-{0A2D4D91-BE5D-48FC-9675-6CB8D41BA767}" dt="2021-01-15T21:53:41.332" v="249" actId="20577"/>
        <pc:sldMkLst>
          <pc:docMk/>
          <pc:sldMk cId="3295356460" sldId="259"/>
        </pc:sldMkLst>
        <pc:spChg chg="del">
          <ac:chgData name="De La Torre, Maria (Victoria)" userId="S::mdelatorre@palomar.edu::3eed7fa0-1d85-4f8e-a6fd-d3a53b0fb817" providerId="AD" clId="Web-{0A2D4D91-BE5D-48FC-9675-6CB8D41BA767}" dt="2021-01-15T21:51:47.247" v="230"/>
          <ac:spMkLst>
            <pc:docMk/>
            <pc:sldMk cId="3295356460" sldId="259"/>
            <ac:spMk id="3" creationId="{00000000-0000-0000-0000-000000000000}"/>
          </ac:spMkLst>
        </pc:spChg>
        <pc:spChg chg="add del mod">
          <ac:chgData name="De La Torre, Maria (Victoria)" userId="S::mdelatorre@palomar.edu::3eed7fa0-1d85-4f8e-a6fd-d3a53b0fb817" providerId="AD" clId="Web-{0A2D4D91-BE5D-48FC-9675-6CB8D41BA767}" dt="2021-01-15T21:53:00.189" v="237"/>
          <ac:spMkLst>
            <pc:docMk/>
            <pc:sldMk cId="3295356460" sldId="259"/>
            <ac:spMk id="4" creationId="{7366BBAB-18C1-4046-8D28-A6AC656602A8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53:11.721" v="241" actId="20577"/>
          <ac:spMkLst>
            <pc:docMk/>
            <pc:sldMk cId="3295356460" sldId="259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53:41.332" v="249" actId="20577"/>
          <ac:spMkLst>
            <pc:docMk/>
            <pc:sldMk cId="3295356460" sldId="259"/>
            <ac:spMk id="12" creationId="{F2264087-D7D1-45DF-94E4-75BD6ED1565A}"/>
          </ac:spMkLst>
        </pc:spChg>
      </pc:sldChg>
      <pc:sldChg chg="modSp add replId">
        <pc:chgData name="De La Torre, Maria (Victoria)" userId="S::mdelatorre@palomar.edu::3eed7fa0-1d85-4f8e-a6fd-d3a53b0fb817" providerId="AD" clId="Web-{0A2D4D91-BE5D-48FC-9675-6CB8D41BA767}" dt="2021-01-15T21:54:22.975" v="269" actId="20577"/>
        <pc:sldMkLst>
          <pc:docMk/>
          <pc:sldMk cId="3722100958" sldId="260"/>
        </pc:sldMkLst>
        <pc:spChg chg="mod">
          <ac:chgData name="De La Torre, Maria (Victoria)" userId="S::mdelatorre@palomar.edu::3eed7fa0-1d85-4f8e-a6fd-d3a53b0fb817" providerId="AD" clId="Web-{0A2D4D91-BE5D-48FC-9675-6CB8D41BA767}" dt="2021-01-15T21:54:11.850" v="258" actId="20577"/>
          <ac:spMkLst>
            <pc:docMk/>
            <pc:sldMk cId="3722100958" sldId="260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54:22.975" v="269" actId="20577"/>
          <ac:spMkLst>
            <pc:docMk/>
            <pc:sldMk cId="3722100958" sldId="260"/>
            <ac:spMk id="12" creationId="{F2264087-D7D1-45DF-94E4-75BD6ED1565A}"/>
          </ac:spMkLst>
        </pc:spChg>
      </pc:sldChg>
      <pc:sldChg chg="modSp add replId">
        <pc:chgData name="De La Torre, Maria (Victoria)" userId="S::mdelatorre@palomar.edu::3eed7fa0-1d85-4f8e-a6fd-d3a53b0fb817" providerId="AD" clId="Web-{0A2D4D91-BE5D-48FC-9675-6CB8D41BA767}" dt="2021-01-15T21:55:05.025" v="286" actId="20577"/>
        <pc:sldMkLst>
          <pc:docMk/>
          <pc:sldMk cId="779494405" sldId="261"/>
        </pc:sldMkLst>
        <pc:spChg chg="mod">
          <ac:chgData name="De La Torre, Maria (Victoria)" userId="S::mdelatorre@palomar.edu::3eed7fa0-1d85-4f8e-a6fd-d3a53b0fb817" providerId="AD" clId="Web-{0A2D4D91-BE5D-48FC-9675-6CB8D41BA767}" dt="2021-01-15T21:54:44.117" v="281" actId="20577"/>
          <ac:spMkLst>
            <pc:docMk/>
            <pc:sldMk cId="779494405" sldId="261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0A2D4D91-BE5D-48FC-9675-6CB8D41BA767}" dt="2021-01-15T21:55:05.025" v="286" actId="20577"/>
          <ac:spMkLst>
            <pc:docMk/>
            <pc:sldMk cId="779494405" sldId="261"/>
            <ac:spMk id="12" creationId="{F2264087-D7D1-45DF-94E4-75BD6ED1565A}"/>
          </ac:spMkLst>
        </pc:spChg>
      </pc:sldChg>
      <pc:sldMasterChg chg="del delSldLayout">
        <pc:chgData name="De La Torre, Maria (Victoria)" userId="S::mdelatorre@palomar.edu::3eed7fa0-1d85-4f8e-a6fd-d3a53b0fb817" providerId="AD" clId="Web-{0A2D4D91-BE5D-48FC-9675-6CB8D41BA767}" dt="2021-01-15T21:32:32.438" v="36"/>
        <pc:sldMasterMkLst>
          <pc:docMk/>
          <pc:sldMasterMk cId="1397241177" sldId="2147483712"/>
        </pc:sldMasterMkLst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1650843719" sldId="2147483701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3535105502" sldId="2147483702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1802099412" sldId="2147483703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1620573506" sldId="2147483704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2471663779" sldId="2147483705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297757583" sldId="2147483706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3093931661" sldId="2147483707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3179217883" sldId="2147483708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2971122529" sldId="2147483709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2181922293" sldId="2147483710"/>
          </pc:sldLayoutMkLst>
        </pc:sldLayoutChg>
        <pc:sldLayoutChg chg="del">
          <pc:chgData name="De La Torre, Maria (Victoria)" userId="S::mdelatorre@palomar.edu::3eed7fa0-1d85-4f8e-a6fd-d3a53b0fb817" providerId="AD" clId="Web-{0A2D4D91-BE5D-48FC-9675-6CB8D41BA767}" dt="2021-01-15T21:32:32.438" v="36"/>
          <pc:sldLayoutMkLst>
            <pc:docMk/>
            <pc:sldMasterMk cId="1397241177" sldId="2147483712"/>
            <pc:sldLayoutMk cId="4107229684" sldId="2147483711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2:58.017" v="37"/>
        <pc:sldMasterMkLst>
          <pc:docMk/>
          <pc:sldMasterMk cId="1218830718" sldId="2147483713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2607191144" sldId="214748371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1471838851" sldId="214748371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799465461" sldId="214748371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3119424700" sldId="214748371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1990397716" sldId="214748371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33012212" sldId="214748371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779618543" sldId="214748372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1581099631" sldId="214748372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2623555314" sldId="214748372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3391245792" sldId="214748372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2:58.017" v="37"/>
          <pc:sldLayoutMkLst>
            <pc:docMk/>
            <pc:sldMasterMk cId="1218830718" sldId="2147483713"/>
            <pc:sldLayoutMk cId="3926063376" sldId="2147483724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05.315" v="39"/>
        <pc:sldMasterMkLst>
          <pc:docMk/>
          <pc:sldMasterMk cId="590459940" sldId="2147483725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1621116054" sldId="214748372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6367103" sldId="214748372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1330078906" sldId="214748372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1960024812" sldId="214748372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54131324" sldId="214748373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542039453" sldId="214748373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3000085940" sldId="214748373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3542227947" sldId="214748373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1841192718" sldId="214748373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2914428479" sldId="214748373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05.315" v="39"/>
          <pc:sldLayoutMkLst>
            <pc:docMk/>
            <pc:sldMasterMk cId="590459940" sldId="2147483725"/>
            <pc:sldLayoutMk cId="367131101" sldId="2147483736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15.409" v="40"/>
        <pc:sldMasterMkLst>
          <pc:docMk/>
          <pc:sldMasterMk cId="3189574774" sldId="2147483737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3049108938" sldId="214748373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2688456039" sldId="214748373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402694791" sldId="214748374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2014271995" sldId="214748374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708599387" sldId="214748374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868690971" sldId="214748374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1386774001" sldId="214748374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2747033320" sldId="214748374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1745176847" sldId="214748374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3771754040" sldId="214748374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5.409" v="40"/>
          <pc:sldLayoutMkLst>
            <pc:docMk/>
            <pc:sldMasterMk cId="3189574774" sldId="2147483737"/>
            <pc:sldLayoutMk cId="2002346683" sldId="2147483748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18.097" v="41"/>
        <pc:sldMasterMkLst>
          <pc:docMk/>
          <pc:sldMasterMk cId="399021064" sldId="2147483749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2600683397" sldId="214748375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2606938339" sldId="214748375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2724992518" sldId="214748375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2440885819" sldId="214748375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219332135" sldId="214748375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3097963309" sldId="214748375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1858972095" sldId="214748375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2941768959" sldId="214748375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1760382337" sldId="214748375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3264180843" sldId="214748375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18.097" v="41"/>
          <pc:sldLayoutMkLst>
            <pc:docMk/>
            <pc:sldMasterMk cId="399021064" sldId="2147483749"/>
            <pc:sldLayoutMk cId="1583633568" sldId="2147483760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20.097" v="42"/>
        <pc:sldMasterMkLst>
          <pc:docMk/>
          <pc:sldMasterMk cId="4069205622" sldId="2147483761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1905755130" sldId="214748376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1522211945" sldId="214748376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4084854100" sldId="214748376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2406341497" sldId="214748376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481069738" sldId="214748376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3268892233" sldId="214748376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4217011647" sldId="214748376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3381032601" sldId="214748376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1370595916" sldId="214748377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932716676" sldId="214748377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0.097" v="42"/>
          <pc:sldLayoutMkLst>
            <pc:docMk/>
            <pc:sldMasterMk cId="4069205622" sldId="2147483761"/>
            <pc:sldLayoutMk cId="2538374351" sldId="2147483772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25.675" v="43"/>
        <pc:sldMasterMkLst>
          <pc:docMk/>
          <pc:sldMasterMk cId="1032432952" sldId="2147483773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2362223610" sldId="214748377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656109646" sldId="214748377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2262483294" sldId="214748377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3975670382" sldId="214748377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808746464" sldId="214748377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1617242352" sldId="214748377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3058838984" sldId="214748378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36910251" sldId="214748378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3792630257" sldId="214748378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3912740300" sldId="214748378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910824289" sldId="214748378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2957072014" sldId="214748378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4246043883" sldId="214748378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2104531110" sldId="214748378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1572122920" sldId="214748378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3430449237" sldId="214748378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25.675" v="43"/>
          <pc:sldLayoutMkLst>
            <pc:docMk/>
            <pc:sldMasterMk cId="1032432952" sldId="2147483773"/>
            <pc:sldLayoutMk cId="3247362693" sldId="2147483790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32.254" v="44"/>
        <pc:sldMasterMkLst>
          <pc:docMk/>
          <pc:sldMasterMk cId="1646536580" sldId="2147483791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4084294562" sldId="214748379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2640180555" sldId="214748379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3582722293" sldId="214748379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2713380108" sldId="214748379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3094532823" sldId="214748379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2334982743" sldId="214748379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3462119607" sldId="214748379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189326647" sldId="214748379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3283004436" sldId="214748380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1894946098" sldId="214748380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2.254" v="44"/>
          <pc:sldLayoutMkLst>
            <pc:docMk/>
            <pc:sldMasterMk cId="1646536580" sldId="2147483791"/>
            <pc:sldLayoutMk cId="3838738384" sldId="2147483802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39.192" v="45"/>
        <pc:sldMasterMkLst>
          <pc:docMk/>
          <pc:sldMasterMk cId="2674303607" sldId="2147483803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3836804311" sldId="214748380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1310107825" sldId="214748380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3663307353" sldId="214748380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464284999" sldId="214748380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1280641562" sldId="214748380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3751162902" sldId="214748380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2924040982" sldId="214748381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1753744251" sldId="214748381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1596243748" sldId="214748381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3420122329" sldId="214748381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39.192" v="45"/>
          <pc:sldLayoutMkLst>
            <pc:docMk/>
            <pc:sldMasterMk cId="2674303607" sldId="2147483803"/>
            <pc:sldLayoutMk cId="1495407279" sldId="2147483814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42.505" v="46"/>
        <pc:sldMasterMkLst>
          <pc:docMk/>
          <pc:sldMasterMk cId="1340297847" sldId="2147483815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2216129342" sldId="214748381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3532085530" sldId="214748381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1213212927" sldId="214748381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3577799551" sldId="214748381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104480323" sldId="214748382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4131243351" sldId="214748382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2111304448" sldId="214748382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2825301572" sldId="214748382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3810701251" sldId="214748382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2371999463" sldId="214748382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2.505" v="46"/>
          <pc:sldLayoutMkLst>
            <pc:docMk/>
            <pc:sldMasterMk cId="1340297847" sldId="2147483815"/>
            <pc:sldLayoutMk cId="602341976" sldId="2147483826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44.755" v="47"/>
        <pc:sldMasterMkLst>
          <pc:docMk/>
          <pc:sldMasterMk cId="1697585628" sldId="2147483827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2573041189" sldId="214748382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2500848977" sldId="214748382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3405859006" sldId="214748383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3234515110" sldId="214748383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3866822687" sldId="214748383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1470765270" sldId="214748383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18981273" sldId="214748383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3675180525" sldId="214748383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1099079526" sldId="214748383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640553005" sldId="214748383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44.755" v="47"/>
          <pc:sldLayoutMkLst>
            <pc:docMk/>
            <pc:sldMasterMk cId="1697585628" sldId="2147483827"/>
            <pc:sldLayoutMk cId="1197098372" sldId="2147483838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3:55.630" v="48"/>
        <pc:sldMasterMkLst>
          <pc:docMk/>
          <pc:sldMasterMk cId="35807872" sldId="2147483839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1693423345" sldId="214748384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849204283" sldId="214748384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206627643" sldId="214748384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2966385198" sldId="214748384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951683867" sldId="214748384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2985604015" sldId="214748384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2692976673" sldId="214748384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1570915286" sldId="214748384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2971102145" sldId="214748384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205567671" sldId="214748384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3:55.630" v="48"/>
          <pc:sldLayoutMkLst>
            <pc:docMk/>
            <pc:sldMasterMk cId="35807872" sldId="2147483839"/>
            <pc:sldLayoutMk cId="3019308556" sldId="2147483850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4:06.037" v="49"/>
        <pc:sldMasterMkLst>
          <pc:docMk/>
          <pc:sldMasterMk cId="2206307160" sldId="2147483851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4080297351" sldId="214748385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158514968" sldId="214748385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3545919933" sldId="214748385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45242802" sldId="214748385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227425338" sldId="214748385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647744220" sldId="214748385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3032776084" sldId="214748385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808731847" sldId="214748385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2543251983" sldId="214748386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379763243" sldId="214748386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3946012340" sldId="214748386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3544502775" sldId="214748386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3553584324" sldId="214748386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4086786533" sldId="214748386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532701356" sldId="214748386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06.037" v="49"/>
          <pc:sldLayoutMkLst>
            <pc:docMk/>
            <pc:sldMasterMk cId="2206307160" sldId="2147483851"/>
            <pc:sldLayoutMk cId="853107213" sldId="2147483867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4:13.913" v="50"/>
        <pc:sldMasterMkLst>
          <pc:docMk/>
          <pc:sldMasterMk cId="150366842" sldId="2147483868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3330824714" sldId="214748386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2669003143" sldId="214748387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2042504533" sldId="214748387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3383485569" sldId="214748387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1234131558" sldId="214748387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4242379938" sldId="214748387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191093110" sldId="214748387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3761106404" sldId="214748387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3154437596" sldId="214748387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2754764081" sldId="214748387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1097151756" sldId="214748387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3625109477" sldId="214748388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3481794400" sldId="214748388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1687588280" sldId="214748388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3196454534" sldId="214748388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3.913" v="50"/>
          <pc:sldLayoutMkLst>
            <pc:docMk/>
            <pc:sldMasterMk cId="150366842" sldId="2147483868"/>
            <pc:sldLayoutMk cId="2722732979" sldId="2147483884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4:16.913" v="51"/>
        <pc:sldMasterMkLst>
          <pc:docMk/>
          <pc:sldMasterMk cId="2924721663" sldId="2147483885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2308382582" sldId="214748388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1941288482" sldId="214748388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4120897649" sldId="214748388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3829950066" sldId="214748388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3830635344" sldId="214748389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2574591515" sldId="214748389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1325128099" sldId="214748389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3689907765" sldId="214748389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2482015066" sldId="214748389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1175217839" sldId="214748389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1292411406" sldId="214748389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2373883807" sldId="214748389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2251351655" sldId="214748389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4115241700" sldId="214748389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2243703778" sldId="214748390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16.913" v="51"/>
          <pc:sldLayoutMkLst>
            <pc:docMk/>
            <pc:sldMasterMk cId="2924721663" sldId="2147483885"/>
            <pc:sldLayoutMk cId="3632449777" sldId="2147483901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4:20.054" v="52"/>
        <pc:sldMasterMkLst>
          <pc:docMk/>
          <pc:sldMasterMk cId="302596218" sldId="2147483902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3702004702" sldId="214748390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1034185989" sldId="214748390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2461518655" sldId="214748390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2213404669" sldId="214748390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3303321108" sldId="214748390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3015006033" sldId="214748390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951231244" sldId="214748390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1501011232" sldId="214748391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1328025259" sldId="214748391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1415972023" sldId="214748391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4102797175" sldId="214748391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629386333" sldId="214748391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3516632121" sldId="214748391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1761750260" sldId="214748391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1919874806" sldId="214748391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0.054" v="52"/>
          <pc:sldLayoutMkLst>
            <pc:docMk/>
            <pc:sldMasterMk cId="302596218" sldId="2147483902"/>
            <pc:sldLayoutMk cId="9371696" sldId="2147483918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34:22.882" v="53"/>
        <pc:sldMasterMkLst>
          <pc:docMk/>
          <pc:sldMasterMk cId="298028985" sldId="2147483919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4142495985" sldId="214748392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3977558895" sldId="214748392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4002866162" sldId="214748392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1949521389" sldId="214748392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118679818" sldId="214748392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676298606" sldId="214748392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2926413462" sldId="214748392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3687937129" sldId="214748392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1252588542" sldId="214748392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1462454312" sldId="214748392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65057486" sldId="214748393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266074323" sldId="214748393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2182921183" sldId="214748393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487021294" sldId="214748393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2943008710" sldId="214748393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34:22.882" v="53"/>
          <pc:sldLayoutMkLst>
            <pc:docMk/>
            <pc:sldMasterMk cId="298028985" sldId="2147483919"/>
            <pc:sldLayoutMk cId="1726635572" sldId="2147483935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43:31.605" v="158"/>
        <pc:sldMasterMkLst>
          <pc:docMk/>
          <pc:sldMasterMk cId="2397033752" sldId="2147483936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1541459959" sldId="214748393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3581564513" sldId="214748393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728461933" sldId="214748393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83582339" sldId="214748394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989006020" sldId="214748394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898648741" sldId="214748394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883431251" sldId="214748394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1188618185" sldId="214748394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3843675298" sldId="214748394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2417669627" sldId="214748394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3490676226" sldId="214748394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997785333" sldId="214748394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1448748795" sldId="214748394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190193203" sldId="214748395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1415060364" sldId="214748395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1.605" v="158"/>
          <pc:sldLayoutMkLst>
            <pc:docMk/>
            <pc:sldMasterMk cId="2397033752" sldId="2147483936"/>
            <pc:sldLayoutMk cId="2229649749" sldId="2147483952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43:16.276" v="157"/>
        <pc:sldMasterMkLst>
          <pc:docMk/>
          <pc:sldMasterMk cId="1641790093" sldId="2147483953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1522795411" sldId="214748395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3458920867" sldId="214748395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1734986796" sldId="214748395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605249433" sldId="214748395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3331623119" sldId="214748395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3255554186" sldId="214748395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135432596" sldId="214748396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3178627529" sldId="214748396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186157926" sldId="214748396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2918987041" sldId="214748396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16.276" v="157"/>
          <pc:sldLayoutMkLst>
            <pc:docMk/>
            <pc:sldMasterMk cId="1641790093" sldId="2147483953"/>
            <pc:sldLayoutMk cId="4183570081" sldId="2147483964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43:34.480" v="159"/>
        <pc:sldMasterMkLst>
          <pc:docMk/>
          <pc:sldMasterMk cId="1922304819" sldId="2147483953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1439476508" sldId="214748395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538061679" sldId="214748395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418442630" sldId="214748395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142975060" sldId="214748395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1022243026" sldId="214748395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304347228" sldId="214748395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2505506644" sldId="214748396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1532433296" sldId="214748396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3471416284" sldId="214748396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3070103048" sldId="214748396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3655504948" sldId="214748396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1594029498" sldId="214748396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2990337030" sldId="214748396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200467347" sldId="214748396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3412329639" sldId="214748396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34.480" v="159"/>
          <pc:sldLayoutMkLst>
            <pc:docMk/>
            <pc:sldMasterMk cId="1922304819" sldId="2147483953"/>
            <pc:sldLayoutMk cId="2571216243" sldId="2147483969"/>
          </pc:sldLayoutMkLst>
        </pc:sldLayoutChg>
      </pc:sldMasterChg>
      <pc:sldMasterChg chg="add del addSldLayout delSldLayout">
        <pc:chgData name="De La Torre, Maria (Victoria)" userId="S::mdelatorre@palomar.edu::3eed7fa0-1d85-4f8e-a6fd-d3a53b0fb817" providerId="AD" clId="Web-{0A2D4D91-BE5D-48FC-9675-6CB8D41BA767}" dt="2021-01-15T21:35:37.621" v="58"/>
        <pc:sldMasterMkLst>
          <pc:docMk/>
          <pc:sldMasterMk cId="3429556748" sldId="2147483961"/>
        </pc:sldMasterMkLst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2972211875" sldId="2147483953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1165558978" sldId="2147483954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3701521246" sldId="2147483955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2794494467" sldId="2147483956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2512783956" sldId="2147483957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1787617004" sldId="2147483958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3859734441" sldId="2147483959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1083427414" sldId="2147483960"/>
          </pc:sldLayoutMkLst>
        </pc:sldLayoutChg>
        <pc:sldLayoutChg chg="add del replId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2106494197" sldId="2147483962"/>
          </pc:sldLayoutMkLst>
        </pc:sldLayoutChg>
        <pc:sldLayoutChg chg="add del replId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1535163708" sldId="2147483963"/>
          </pc:sldLayoutMkLst>
        </pc:sldLayoutChg>
        <pc:sldLayoutChg chg="add del replId">
          <pc:chgData name="De La Torre, Maria (Victoria)" userId="S::mdelatorre@palomar.edu::3eed7fa0-1d85-4f8e-a6fd-d3a53b0fb817" providerId="AD" clId="Web-{0A2D4D91-BE5D-48FC-9675-6CB8D41BA767}" dt="2021-01-15T21:35:37.621" v="58"/>
          <pc:sldLayoutMkLst>
            <pc:docMk/>
            <pc:sldMasterMk cId="3429556748" sldId="2147483961"/>
            <pc:sldLayoutMk cId="1161228913" sldId="2147483964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43:54.404" v="161"/>
        <pc:sldMasterMkLst>
          <pc:docMk/>
          <pc:sldMasterMk cId="1539586168" sldId="2147483970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4196848001" sldId="214748397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947689989" sldId="214748397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376496909" sldId="214748397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2951238268" sldId="214748397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1448032249" sldId="214748397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3640634975" sldId="214748397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3370138113" sldId="214748397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320162009" sldId="214748397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1559530284" sldId="214748397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2352038250" sldId="214748398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1757940118" sldId="214748398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1204804047" sldId="214748398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425652968" sldId="214748398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1651229407" sldId="214748398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2156339037" sldId="214748398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1539586168" sldId="2147483970"/>
            <pc:sldLayoutMk cId="423815859" sldId="2147483986"/>
          </pc:sldLayoutMkLst>
        </pc:sldLayoutChg>
      </pc:sldMasterChg>
      <pc:sldMasterChg chg="add del addSldLayout delSldLayout">
        <pc:chgData name="De La Torre, Maria (Victoria)" userId="S::mdelatorre@palomar.edu::3eed7fa0-1d85-4f8e-a6fd-d3a53b0fb817" providerId="AD" clId="Web-{0A2D4D91-BE5D-48FC-9675-6CB8D41BA767}" dt="2021-01-15T21:36:05.154" v="60"/>
        <pc:sldMasterMkLst>
          <pc:docMk/>
          <pc:sldMasterMk cId="2998049668" sldId="2147483974"/>
        </pc:sldMasterMkLst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2956191679" sldId="2147483963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2714956833" sldId="2147483964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1796182422" sldId="2147483965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297071637" sldId="2147483966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4219348742" sldId="2147483967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3724375517" sldId="2147483968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1998472504" sldId="2147483969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3176763890" sldId="2147483970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4205995557" sldId="2147483971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2949453753" sldId="2147483972"/>
          </pc:sldLayoutMkLst>
        </pc:sldLayoutChg>
        <pc:sldLayoutChg chg="add del">
          <pc:chgData name="De La Torre, Maria (Victoria)" userId="S::mdelatorre@palomar.edu::3eed7fa0-1d85-4f8e-a6fd-d3a53b0fb817" providerId="AD" clId="Web-{0A2D4D91-BE5D-48FC-9675-6CB8D41BA767}" dt="2021-01-15T21:36:05.154" v="60"/>
          <pc:sldLayoutMkLst>
            <pc:docMk/>
            <pc:sldMasterMk cId="2998049668" sldId="2147483974"/>
            <pc:sldLayoutMk cId="1674064194" sldId="2147483973"/>
          </pc:sldLayoutMkLst>
        </pc:sldLayoutChg>
      </pc:sldMasterChg>
      <pc:sldMasterChg chg="add del addSldLayout delSldLayout modSldLayout">
        <pc:chgData name="De La Torre, Maria (Victoria)" userId="S::mdelatorre@palomar.edu::3eed7fa0-1d85-4f8e-a6fd-d3a53b0fb817" providerId="AD" clId="Web-{0A2D4D91-BE5D-48FC-9675-6CB8D41BA767}" dt="2021-01-15T21:43:54.404" v="161"/>
        <pc:sldMasterMkLst>
          <pc:docMk/>
          <pc:sldMasterMk cId="534952145" sldId="2147483987"/>
        </pc:sldMasterMkLst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357651388" sldId="2147483988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297160923" sldId="2147483989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3265987406" sldId="2147483990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749026387" sldId="2147483991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1258092809" sldId="2147483992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4105177445" sldId="2147483993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3223359546" sldId="2147483994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3211908879" sldId="2147483995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1549690788" sldId="2147483996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431481580" sldId="2147483997"/>
          </pc:sldLayoutMkLst>
        </pc:sldLayoutChg>
        <pc:sldLayoutChg chg="add del mod replId">
          <pc:chgData name="De La Torre, Maria (Victoria)" userId="S::mdelatorre@palomar.edu::3eed7fa0-1d85-4f8e-a6fd-d3a53b0fb817" providerId="AD" clId="Web-{0A2D4D91-BE5D-48FC-9675-6CB8D41BA767}" dt="2021-01-15T21:43:54.404" v="161"/>
          <pc:sldLayoutMkLst>
            <pc:docMk/>
            <pc:sldMasterMk cId="534952145" sldId="2147483987"/>
            <pc:sldLayoutMk cId="2248706380" sldId="2147483998"/>
          </pc:sldLayoutMkLst>
        </pc:sldLayoutChg>
      </pc:sldMasterChg>
    </pc:docChg>
  </pc:docChgLst>
  <pc:docChgLst>
    <pc:chgData name="De La Torre, Maria (Victoria)" userId="S::mdelatorre@palomar.edu::3eed7fa0-1d85-4f8e-a6fd-d3a53b0fb817" providerId="AD" clId="Web-{AF03BE64-D62C-69DE-8D47-4D278CE3D1F5}"/>
    <pc:docChg chg="delSld modSld">
      <pc:chgData name="De La Torre, Maria (Victoria)" userId="S::mdelatorre@palomar.edu::3eed7fa0-1d85-4f8e-a6fd-d3a53b0fb817" providerId="AD" clId="Web-{AF03BE64-D62C-69DE-8D47-4D278CE3D1F5}" dt="2021-01-27T23:00:14.996" v="406" actId="20577"/>
      <pc:docMkLst>
        <pc:docMk/>
      </pc:docMkLst>
      <pc:sldChg chg="modSp">
        <pc:chgData name="De La Torre, Maria (Victoria)" userId="S::mdelatorre@palomar.edu::3eed7fa0-1d85-4f8e-a6fd-d3a53b0fb817" providerId="AD" clId="Web-{AF03BE64-D62C-69DE-8D47-4D278CE3D1F5}" dt="2021-01-27T22:46:34.516" v="225" actId="1076"/>
        <pc:sldMkLst>
          <pc:docMk/>
          <pc:sldMk cId="109857222" sldId="256"/>
        </pc:sldMkLst>
        <pc:spChg chg="mod">
          <ac:chgData name="De La Torre, Maria (Victoria)" userId="S::mdelatorre@palomar.edu::3eed7fa0-1d85-4f8e-a6fd-d3a53b0fb817" providerId="AD" clId="Web-{AF03BE64-D62C-69DE-8D47-4D278CE3D1F5}" dt="2021-01-27T22:46:34.516" v="225" actId="1076"/>
          <ac:spMkLst>
            <pc:docMk/>
            <pc:sldMk cId="109857222" sldId="256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AF03BE64-D62C-69DE-8D47-4D278CE3D1F5}" dt="2021-01-27T22:36:26.047" v="84" actId="20577"/>
        <pc:sldMkLst>
          <pc:docMk/>
          <pc:sldMk cId="3699993903" sldId="258"/>
        </pc:sldMkLst>
        <pc:spChg chg="mod">
          <ac:chgData name="De La Torre, Maria (Victoria)" userId="S::mdelatorre@palomar.edu::3eed7fa0-1d85-4f8e-a6fd-d3a53b0fb817" providerId="AD" clId="Web-{AF03BE64-D62C-69DE-8D47-4D278CE3D1F5}" dt="2021-01-27T22:36:26.047" v="84" actId="20577"/>
          <ac:spMkLst>
            <pc:docMk/>
            <pc:sldMk cId="3699993903" sldId="258"/>
            <ac:spMk id="10" creationId="{EEC5296E-F561-4FF2-90A8-C4CE958B1645}"/>
          </ac:spMkLst>
        </pc:spChg>
      </pc:sldChg>
      <pc:sldChg chg="modSp">
        <pc:chgData name="De La Torre, Maria (Victoria)" userId="S::mdelatorre@palomar.edu::3eed7fa0-1d85-4f8e-a6fd-d3a53b0fb817" providerId="AD" clId="Web-{AF03BE64-D62C-69DE-8D47-4D278CE3D1F5}" dt="2021-01-27T22:36:54.220" v="85" actId="1076"/>
        <pc:sldMkLst>
          <pc:docMk/>
          <pc:sldMk cId="3722100958" sldId="260"/>
        </pc:sldMkLst>
        <pc:spChg chg="mod">
          <ac:chgData name="De La Torre, Maria (Victoria)" userId="S::mdelatorre@palomar.edu::3eed7fa0-1d85-4f8e-a6fd-d3a53b0fb817" providerId="AD" clId="Web-{AF03BE64-D62C-69DE-8D47-4D278CE3D1F5}" dt="2021-01-27T22:36:54.220" v="85" actId="1076"/>
          <ac:spMkLst>
            <pc:docMk/>
            <pc:sldMk cId="3722100958" sldId="260"/>
            <ac:spMk id="12" creationId="{F2264087-D7D1-45DF-94E4-75BD6ED1565A}"/>
          </ac:spMkLst>
        </pc:spChg>
      </pc:sldChg>
      <pc:sldChg chg="addSp modSp">
        <pc:chgData name="De La Torre, Maria (Victoria)" userId="S::mdelatorre@palomar.edu::3eed7fa0-1d85-4f8e-a6fd-d3a53b0fb817" providerId="AD" clId="Web-{AF03BE64-D62C-69DE-8D47-4D278CE3D1F5}" dt="2021-01-27T23:00:14.996" v="406" actId="20577"/>
        <pc:sldMkLst>
          <pc:docMk/>
          <pc:sldMk cId="779494405" sldId="261"/>
        </pc:sldMkLst>
        <pc:spChg chg="add mod">
          <ac:chgData name="De La Torre, Maria (Victoria)" userId="S::mdelatorre@palomar.edu::3eed7fa0-1d85-4f8e-a6fd-d3a53b0fb817" providerId="AD" clId="Web-{AF03BE64-D62C-69DE-8D47-4D278CE3D1F5}" dt="2021-01-27T23:00:14.996" v="406" actId="20577"/>
          <ac:spMkLst>
            <pc:docMk/>
            <pc:sldMk cId="779494405" sldId="261"/>
            <ac:spMk id="2" creationId="{E0C5A286-4436-4C9D-96A2-353B27EB6A98}"/>
          </ac:spMkLst>
        </pc:spChg>
        <pc:spChg chg="mod">
          <ac:chgData name="De La Torre, Maria (Victoria)" userId="S::mdelatorre@palomar.edu::3eed7fa0-1d85-4f8e-a6fd-d3a53b0fb817" providerId="AD" clId="Web-{AF03BE64-D62C-69DE-8D47-4D278CE3D1F5}" dt="2021-01-27T22:40:33.810" v="117" actId="1076"/>
          <ac:spMkLst>
            <pc:docMk/>
            <pc:sldMk cId="779494405" sldId="261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AF03BE64-D62C-69DE-8D47-4D278CE3D1F5}" dt="2021-01-27T22:42:58.942" v="149" actId="20577"/>
          <ac:spMkLst>
            <pc:docMk/>
            <pc:sldMk cId="779494405" sldId="261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AF03BE64-D62C-69DE-8D47-4D278CE3D1F5}" dt="2021-01-27T22:57:54.473" v="388" actId="1076"/>
          <ac:spMkLst>
            <pc:docMk/>
            <pc:sldMk cId="779494405" sldId="261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AF03BE64-D62C-69DE-8D47-4D278CE3D1F5}" dt="2021-01-27T22:35:12.106" v="59" actId="20577"/>
        <pc:sldMkLst>
          <pc:docMk/>
          <pc:sldMk cId="2104952717" sldId="262"/>
        </pc:sldMkLst>
        <pc:spChg chg="mod">
          <ac:chgData name="De La Torre, Maria (Victoria)" userId="S::mdelatorre@palomar.edu::3eed7fa0-1d85-4f8e-a6fd-d3a53b0fb817" providerId="AD" clId="Web-{AF03BE64-D62C-69DE-8D47-4D278CE3D1F5}" dt="2021-01-27T22:33:52.383" v="12" actId="20577"/>
          <ac:spMkLst>
            <pc:docMk/>
            <pc:sldMk cId="2104952717" sldId="262"/>
            <ac:spMk id="4" creationId="{6C837272-AFEC-420D-AB8F-D9382E404871}"/>
          </ac:spMkLst>
        </pc:spChg>
        <pc:spChg chg="mod">
          <ac:chgData name="De La Torre, Maria (Victoria)" userId="S::mdelatorre@palomar.edu::3eed7fa0-1d85-4f8e-a6fd-d3a53b0fb817" providerId="AD" clId="Web-{AF03BE64-D62C-69DE-8D47-4D278CE3D1F5}" dt="2021-01-27T22:35:12.106" v="59" actId="20577"/>
          <ac:spMkLst>
            <pc:docMk/>
            <pc:sldMk cId="2104952717" sldId="262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AF03BE64-D62C-69DE-8D47-4D278CE3D1F5}" dt="2021-01-27T22:35:04.418" v="56" actId="20577"/>
        <pc:sldMkLst>
          <pc:docMk/>
          <pc:sldMk cId="1331272714" sldId="263"/>
        </pc:sldMkLst>
        <pc:spChg chg="mod">
          <ac:chgData name="De La Torre, Maria (Victoria)" userId="S::mdelatorre@palomar.edu::3eed7fa0-1d85-4f8e-a6fd-d3a53b0fb817" providerId="AD" clId="Web-{AF03BE64-D62C-69DE-8D47-4D278CE3D1F5}" dt="2021-01-27T22:35:01.402" v="54" actId="20577"/>
          <ac:spMkLst>
            <pc:docMk/>
            <pc:sldMk cId="1331272714" sldId="263"/>
            <ac:spMk id="3" creationId="{FE1E1ED4-69DC-4FE3-977B-0EB523116454}"/>
          </ac:spMkLst>
        </pc:spChg>
        <pc:spChg chg="mod">
          <ac:chgData name="De La Torre, Maria (Victoria)" userId="S::mdelatorre@palomar.edu::3eed7fa0-1d85-4f8e-a6fd-d3a53b0fb817" providerId="AD" clId="Web-{AF03BE64-D62C-69DE-8D47-4D278CE3D1F5}" dt="2021-01-27T22:35:04.418" v="56" actId="20577"/>
          <ac:spMkLst>
            <pc:docMk/>
            <pc:sldMk cId="1331272714" sldId="263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AF03BE64-D62C-69DE-8D47-4D278CE3D1F5}" dt="2021-01-27T22:35:25.888" v="66" actId="20577"/>
        <pc:sldMkLst>
          <pc:docMk/>
          <pc:sldMk cId="565714761" sldId="265"/>
        </pc:sldMkLst>
        <pc:spChg chg="mod">
          <ac:chgData name="De La Torre, Maria (Victoria)" userId="S::mdelatorre@palomar.edu::3eed7fa0-1d85-4f8e-a6fd-d3a53b0fb817" providerId="AD" clId="Web-{AF03BE64-D62C-69DE-8D47-4D278CE3D1F5}" dt="2021-01-27T22:35:25.888" v="66" actId="20577"/>
          <ac:spMkLst>
            <pc:docMk/>
            <pc:sldMk cId="565714761" sldId="265"/>
            <ac:spMk id="12" creationId="{F2264087-D7D1-45DF-94E4-75BD6ED1565A}"/>
          </ac:spMkLst>
        </pc:spChg>
      </pc:sldChg>
      <pc:sldChg chg="addSp modSp">
        <pc:chgData name="De La Torre, Maria (Victoria)" userId="S::mdelatorre@palomar.edu::3eed7fa0-1d85-4f8e-a6fd-d3a53b0fb817" providerId="AD" clId="Web-{AF03BE64-D62C-69DE-8D47-4D278CE3D1F5}" dt="2021-01-27T22:55:13.653" v="368" actId="20577"/>
        <pc:sldMkLst>
          <pc:docMk/>
          <pc:sldMk cId="3281668704" sldId="266"/>
        </pc:sldMkLst>
        <pc:spChg chg="add mod">
          <ac:chgData name="De La Torre, Maria (Victoria)" userId="S::mdelatorre@palomar.edu::3eed7fa0-1d85-4f8e-a6fd-d3a53b0fb817" providerId="AD" clId="Web-{AF03BE64-D62C-69DE-8D47-4D278CE3D1F5}" dt="2021-01-27T22:55:13.653" v="368" actId="20577"/>
          <ac:spMkLst>
            <pc:docMk/>
            <pc:sldMk cId="3281668704" sldId="266"/>
            <ac:spMk id="4" creationId="{19E9186F-1F73-4206-B4DB-65CAEFD1AF25}"/>
          </ac:spMkLst>
        </pc:spChg>
        <pc:spChg chg="mod">
          <ac:chgData name="De La Torre, Maria (Victoria)" userId="S::mdelatorre@palomar.edu::3eed7fa0-1d85-4f8e-a6fd-d3a53b0fb817" providerId="AD" clId="Web-{AF03BE64-D62C-69DE-8D47-4D278CE3D1F5}" dt="2021-01-27T22:44:45.260" v="158" actId="1076"/>
          <ac:spMkLst>
            <pc:docMk/>
            <pc:sldMk cId="3281668704" sldId="266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AF03BE64-D62C-69DE-8D47-4D278CE3D1F5}" dt="2021-01-27T22:44:09.384" v="155" actId="1076"/>
        <pc:sldMkLst>
          <pc:docMk/>
          <pc:sldMk cId="3819654323" sldId="267"/>
        </pc:sldMkLst>
        <pc:spChg chg="mod">
          <ac:chgData name="De La Torre, Maria (Victoria)" userId="S::mdelatorre@palomar.edu::3eed7fa0-1d85-4f8e-a6fd-d3a53b0fb817" providerId="AD" clId="Web-{AF03BE64-D62C-69DE-8D47-4D278CE3D1F5}" dt="2021-01-27T22:43:54.195" v="154" actId="20577"/>
          <ac:spMkLst>
            <pc:docMk/>
            <pc:sldMk cId="3819654323" sldId="267"/>
            <ac:spMk id="3" creationId="{CBCF9003-514B-4163-80CE-516570D0B9DD}"/>
          </ac:spMkLst>
        </pc:spChg>
        <pc:spChg chg="mod">
          <ac:chgData name="De La Torre, Maria (Victoria)" userId="S::mdelatorre@palomar.edu::3eed7fa0-1d85-4f8e-a6fd-d3a53b0fb817" providerId="AD" clId="Web-{AF03BE64-D62C-69DE-8D47-4D278CE3D1F5}" dt="2021-01-27T22:44:09.384" v="155" actId="1076"/>
          <ac:spMkLst>
            <pc:docMk/>
            <pc:sldMk cId="3819654323" sldId="267"/>
            <ac:spMk id="12" creationId="{F2264087-D7D1-45DF-94E4-75BD6ED1565A}"/>
          </ac:spMkLst>
        </pc:spChg>
      </pc:sldChg>
      <pc:sldChg chg="del">
        <pc:chgData name="De La Torre, Maria (Victoria)" userId="S::mdelatorre@palomar.edu::3eed7fa0-1d85-4f8e-a6fd-d3a53b0fb817" providerId="AD" clId="Web-{AF03BE64-D62C-69DE-8D47-4D278CE3D1F5}" dt="2021-01-27T22:43:37.773" v="150"/>
        <pc:sldMkLst>
          <pc:docMk/>
          <pc:sldMk cId="2314189817" sldId="268"/>
        </pc:sldMkLst>
      </pc:sldChg>
    </pc:docChg>
  </pc:docChgLst>
  <pc:docChgLst>
    <pc:chgData name="Santiago, Sabrina M." userId="S::ssantiago@palomar.edu::951b934b-5a54-45f5-a96d-f6f380619dd2" providerId="AD" clId="Web-{3A77A786-CFA2-4D1B-8E27-FB7A2BB3EB3F}"/>
    <pc:docChg chg="modSld">
      <pc:chgData name="Santiago, Sabrina M." userId="S::ssantiago@palomar.edu::951b934b-5a54-45f5-a96d-f6f380619dd2" providerId="AD" clId="Web-{3A77A786-CFA2-4D1B-8E27-FB7A2BB3EB3F}" dt="2021-01-27T20:45:00.055" v="1" actId="20577"/>
      <pc:docMkLst>
        <pc:docMk/>
      </pc:docMkLst>
      <pc:sldChg chg="modSp">
        <pc:chgData name="Santiago, Sabrina M." userId="S::ssantiago@palomar.edu::951b934b-5a54-45f5-a96d-f6f380619dd2" providerId="AD" clId="Web-{3A77A786-CFA2-4D1B-8E27-FB7A2BB3EB3F}" dt="2021-01-27T20:45:00.055" v="1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3A77A786-CFA2-4D1B-8E27-FB7A2BB3EB3F}" dt="2021-01-27T20:45:00.055" v="1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3A77A786-CFA2-4D1B-8E27-FB7A2BB3EB3F}" dt="2021-01-27T20:45:00.055" v="1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Nelson, Wendy" userId="S::wnelson@palomar.edu::4a2ea7ce-7b51-4da1-a997-d858d1d6cdbc" providerId="AD" clId="Web-{3086163E-379D-D462-F924-AAC6B8430EFA}"/>
    <pc:docChg chg="modSld">
      <pc:chgData name="Nelson, Wendy" userId="S::wnelson@palomar.edu::4a2ea7ce-7b51-4da1-a997-d858d1d6cdbc" providerId="AD" clId="Web-{3086163E-379D-D462-F924-AAC6B8430EFA}" dt="2021-01-28T23:17:12.528" v="3" actId="1076"/>
      <pc:docMkLst>
        <pc:docMk/>
      </pc:docMkLst>
      <pc:sldChg chg="modSp">
        <pc:chgData name="Nelson, Wendy" userId="S::wnelson@palomar.edu::4a2ea7ce-7b51-4da1-a997-d858d1d6cdbc" providerId="AD" clId="Web-{3086163E-379D-D462-F924-AAC6B8430EFA}" dt="2021-01-28T23:17:12.528" v="3" actId="1076"/>
        <pc:sldMkLst>
          <pc:docMk/>
          <pc:sldMk cId="1331272714" sldId="263"/>
        </pc:sldMkLst>
        <pc:spChg chg="mod">
          <ac:chgData name="Nelson, Wendy" userId="S::wnelson@palomar.edu::4a2ea7ce-7b51-4da1-a997-d858d1d6cdbc" providerId="AD" clId="Web-{3086163E-379D-D462-F924-AAC6B8430EFA}" dt="2021-01-28T23:17:09.621" v="2" actId="20577"/>
          <ac:spMkLst>
            <pc:docMk/>
            <pc:sldMk cId="1331272714" sldId="263"/>
            <ac:spMk id="3" creationId="{FE1E1ED4-69DC-4FE3-977B-0EB523116454}"/>
          </ac:spMkLst>
        </pc:spChg>
        <pc:spChg chg="mod">
          <ac:chgData name="Nelson, Wendy" userId="S::wnelson@palomar.edu::4a2ea7ce-7b51-4da1-a997-d858d1d6cdbc" providerId="AD" clId="Web-{3086163E-379D-D462-F924-AAC6B8430EFA}" dt="2021-01-28T23:17:12.528" v="3" actId="1076"/>
          <ac:spMkLst>
            <pc:docMk/>
            <pc:sldMk cId="1331272714" sldId="263"/>
            <ac:spMk id="12" creationId="{F2264087-D7D1-45DF-94E4-75BD6ED1565A}"/>
          </ac:spMkLst>
        </pc:spChg>
      </pc:sldChg>
    </pc:docChg>
  </pc:docChgLst>
  <pc:docChgLst>
    <pc:chgData name="Nelson, Wendy" userId="S::wnelson@palomar.edu::4a2ea7ce-7b51-4da1-a997-d858d1d6cdbc" providerId="AD" clId="Web-{C4C18EA3-9542-3733-F18C-CC320F1A485E}"/>
    <pc:docChg chg="modSld">
      <pc:chgData name="Nelson, Wendy" userId="S::wnelson@palomar.edu::4a2ea7ce-7b51-4da1-a997-d858d1d6cdbc" providerId="AD" clId="Web-{C4C18EA3-9542-3733-F18C-CC320F1A485E}" dt="2021-01-26T01:36:51.810" v="3" actId="1076"/>
      <pc:docMkLst>
        <pc:docMk/>
      </pc:docMkLst>
      <pc:sldChg chg="modSp">
        <pc:chgData name="Nelson, Wendy" userId="S::wnelson@palomar.edu::4a2ea7ce-7b51-4da1-a997-d858d1d6cdbc" providerId="AD" clId="Web-{C4C18EA3-9542-3733-F18C-CC320F1A485E}" dt="2021-01-26T01:36:51.810" v="3" actId="1076"/>
        <pc:sldMkLst>
          <pc:docMk/>
          <pc:sldMk cId="775066833" sldId="257"/>
        </pc:sldMkLst>
        <pc:spChg chg="mod">
          <ac:chgData name="Nelson, Wendy" userId="S::wnelson@palomar.edu::4a2ea7ce-7b51-4da1-a997-d858d1d6cdbc" providerId="AD" clId="Web-{C4C18EA3-9542-3733-F18C-CC320F1A485E}" dt="2021-01-26T01:36:51.810" v="3" actId="1076"/>
          <ac:spMkLst>
            <pc:docMk/>
            <pc:sldMk cId="775066833" sldId="257"/>
            <ac:spMk id="3" creationId="{7C628C0B-EE6A-44D3-AACB-1CC0437D67AE}"/>
          </ac:spMkLst>
        </pc:spChg>
      </pc:sldChg>
    </pc:docChg>
  </pc:docChgLst>
  <pc:docChgLst>
    <pc:chgData name="Santiago, Sabrina M." userId="S::ssantiago@palomar.edu::951b934b-5a54-45f5-a96d-f6f380619dd2" providerId="AD" clId="Web-{94A44A0C-ED6B-4DD7-AB3A-63474FFD85B4}"/>
    <pc:docChg chg="modSld">
      <pc:chgData name="Santiago, Sabrina M." userId="S::ssantiago@palomar.edu::951b934b-5a54-45f5-a96d-f6f380619dd2" providerId="AD" clId="Web-{94A44A0C-ED6B-4DD7-AB3A-63474FFD85B4}" dt="2021-01-27T19:52:09.669" v="211" actId="20577"/>
      <pc:docMkLst>
        <pc:docMk/>
      </pc:docMkLst>
      <pc:sldChg chg="modSp">
        <pc:chgData name="Santiago, Sabrina M." userId="S::ssantiago@palomar.edu::951b934b-5a54-45f5-a96d-f6f380619dd2" providerId="AD" clId="Web-{94A44A0C-ED6B-4DD7-AB3A-63474FFD85B4}" dt="2021-01-27T19:52:09.669" v="211" actId="20577"/>
        <pc:sldMkLst>
          <pc:docMk/>
          <pc:sldMk cId="2104952717" sldId="262"/>
        </pc:sldMkLst>
        <pc:spChg chg="mod">
          <ac:chgData name="Santiago, Sabrina M." userId="S::ssantiago@palomar.edu::951b934b-5a54-45f5-a96d-f6f380619dd2" providerId="AD" clId="Web-{94A44A0C-ED6B-4DD7-AB3A-63474FFD85B4}" dt="2021-01-27T19:52:09.669" v="211" actId="20577"/>
          <ac:spMkLst>
            <pc:docMk/>
            <pc:sldMk cId="2104952717" sldId="262"/>
            <ac:spMk id="4" creationId="{6C837272-AFEC-420D-AB8F-D9382E404871}"/>
          </ac:spMkLst>
        </pc:spChg>
      </pc:sldChg>
      <pc:sldChg chg="modSp">
        <pc:chgData name="Santiago, Sabrina M." userId="S::ssantiago@palomar.edu::951b934b-5a54-45f5-a96d-f6f380619dd2" providerId="AD" clId="Web-{94A44A0C-ED6B-4DD7-AB3A-63474FFD85B4}" dt="2021-01-27T19:37:44.108" v="8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94A44A0C-ED6B-4DD7-AB3A-63474FFD85B4}" dt="2021-01-27T19:37:44.108" v="8" actId="20577"/>
          <ac:spMkLst>
            <pc:docMk/>
            <pc:sldMk cId="2314189817" sldId="268"/>
            <ac:spMk id="3" creationId="{2D9C7ACF-F1D6-4D26-B97C-9AC1DEF48484}"/>
          </ac:spMkLst>
        </pc:spChg>
      </pc:sldChg>
    </pc:docChg>
  </pc:docChgLst>
  <pc:docChgLst>
    <pc:chgData name="Santiago, Sabrina M." userId="S::ssantiago@palomar.edu::951b934b-5a54-45f5-a96d-f6f380619dd2" providerId="AD" clId="Web-{F3DD22DA-3F0E-493D-9D3D-DF3EEFB33676}"/>
    <pc:docChg chg="modSld">
      <pc:chgData name="Santiago, Sabrina M." userId="S::ssantiago@palomar.edu::951b934b-5a54-45f5-a96d-f6f380619dd2" providerId="AD" clId="Web-{F3DD22DA-3F0E-493D-9D3D-DF3EEFB33676}" dt="2021-01-27T20:43:51.571" v="2" actId="20577"/>
      <pc:docMkLst>
        <pc:docMk/>
      </pc:docMkLst>
      <pc:sldChg chg="modSp">
        <pc:chgData name="Santiago, Sabrina M." userId="S::ssantiago@palomar.edu::951b934b-5a54-45f5-a96d-f6f380619dd2" providerId="AD" clId="Web-{F3DD22DA-3F0E-493D-9D3D-DF3EEFB33676}" dt="2021-01-27T20:43:51.571" v="2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F3DD22DA-3F0E-493D-9D3D-DF3EEFB33676}" dt="2021-01-27T20:43:51.571" v="2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F3DD22DA-3F0E-493D-9D3D-DF3EEFB33676}" dt="2021-01-27T20:43:51.571" v="2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Santiago, Sabrina M." userId="S::ssantiago@palomar.edu::951b934b-5a54-45f5-a96d-f6f380619dd2" providerId="AD" clId="Web-{3394E3CD-FC3D-4DC1-BE75-657EF44AD66E}"/>
    <pc:docChg chg="modSld">
      <pc:chgData name="Santiago, Sabrina M." userId="S::ssantiago@palomar.edu::951b934b-5a54-45f5-a96d-f6f380619dd2" providerId="AD" clId="Web-{3394E3CD-FC3D-4DC1-BE75-657EF44AD66E}" dt="2021-01-27T20:57:08.965" v="75" actId="20577"/>
      <pc:docMkLst>
        <pc:docMk/>
      </pc:docMkLst>
      <pc:sldChg chg="modSp">
        <pc:chgData name="Santiago, Sabrina M." userId="S::ssantiago@palomar.edu::951b934b-5a54-45f5-a96d-f6f380619dd2" providerId="AD" clId="Web-{3394E3CD-FC3D-4DC1-BE75-657EF44AD66E}" dt="2021-01-27T20:55:33.979" v="69" actId="20577"/>
        <pc:sldMkLst>
          <pc:docMk/>
          <pc:sldMk cId="779494405" sldId="261"/>
        </pc:sldMkLst>
        <pc:spChg chg="mod">
          <ac:chgData name="Santiago, Sabrina M." userId="S::ssantiago@palomar.edu::951b934b-5a54-45f5-a96d-f6f380619dd2" providerId="AD" clId="Web-{3394E3CD-FC3D-4DC1-BE75-657EF44AD66E}" dt="2021-01-27T20:55:33.979" v="69" actId="20577"/>
          <ac:spMkLst>
            <pc:docMk/>
            <pc:sldMk cId="779494405" sldId="261"/>
            <ac:spMk id="10" creationId="{EEC5296E-F561-4FF2-90A8-C4CE958B1645}"/>
          </ac:spMkLst>
        </pc:spChg>
      </pc:sldChg>
      <pc:sldChg chg="modSp">
        <pc:chgData name="Santiago, Sabrina M." userId="S::ssantiago@palomar.edu::951b934b-5a54-45f5-a96d-f6f380619dd2" providerId="AD" clId="Web-{3394E3CD-FC3D-4DC1-BE75-657EF44AD66E}" dt="2021-01-27T20:57:08.965" v="75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3394E3CD-FC3D-4DC1-BE75-657EF44AD66E}" dt="2021-01-27T20:57:08.965" v="75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3394E3CD-FC3D-4DC1-BE75-657EF44AD66E}" dt="2021-01-27T20:57:08.965" v="75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Santiago, Sabrina M." userId="S::ssantiago@palomar.edu::951b934b-5a54-45f5-a96d-f6f380619dd2" providerId="AD" clId="Web-{06498FAF-5DFC-4389-ADBD-3BBF1E4B0CAE}"/>
    <pc:docChg chg="modSld">
      <pc:chgData name="Santiago, Sabrina M." userId="S::ssantiago@palomar.edu::951b934b-5a54-45f5-a96d-f6f380619dd2" providerId="AD" clId="Web-{06498FAF-5DFC-4389-ADBD-3BBF1E4B0CAE}" dt="2021-01-27T20:39:01.817" v="15" actId="20577"/>
      <pc:docMkLst>
        <pc:docMk/>
      </pc:docMkLst>
      <pc:sldChg chg="modSp">
        <pc:chgData name="Santiago, Sabrina M." userId="S::ssantiago@palomar.edu::951b934b-5a54-45f5-a96d-f6f380619dd2" providerId="AD" clId="Web-{06498FAF-5DFC-4389-ADBD-3BBF1E4B0CAE}" dt="2021-01-27T20:39:01.817" v="15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06498FAF-5DFC-4389-ADBD-3BBF1E4B0CAE}" dt="2021-01-27T20:39:01.817" v="15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06498FAF-5DFC-4389-ADBD-3BBF1E4B0CAE}" dt="2021-01-27T20:38:58.395" v="14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Santiago, Sabrina M." userId="S::ssantiago@palomar.edu::951b934b-5a54-45f5-a96d-f6f380619dd2" providerId="AD" clId="Web-{42B30EA7-4423-4FA0-BE7E-A62884AFB8C1}"/>
    <pc:docChg chg="modSld sldOrd">
      <pc:chgData name="Santiago, Sabrina M." userId="S::ssantiago@palomar.edu::951b934b-5a54-45f5-a96d-f6f380619dd2" providerId="AD" clId="Web-{42B30EA7-4423-4FA0-BE7E-A62884AFB8C1}" dt="2021-01-27T22:14:05.872" v="46"/>
      <pc:docMkLst>
        <pc:docMk/>
      </pc:docMkLst>
      <pc:sldChg chg="addSp delSp modSp ord">
        <pc:chgData name="Santiago, Sabrina M." userId="S::ssantiago@palomar.edu::951b934b-5a54-45f5-a96d-f6f380619dd2" providerId="AD" clId="Web-{42B30EA7-4423-4FA0-BE7E-A62884AFB8C1}" dt="2021-01-27T22:14:05.872" v="46"/>
        <pc:sldMkLst>
          <pc:docMk/>
          <pc:sldMk cId="779494405" sldId="261"/>
        </pc:sldMkLst>
        <pc:spChg chg="add del">
          <ac:chgData name="Santiago, Sabrina M." userId="S::ssantiago@palomar.edu::951b934b-5a54-45f5-a96d-f6f380619dd2" providerId="AD" clId="Web-{42B30EA7-4423-4FA0-BE7E-A62884AFB8C1}" dt="2021-01-27T22:14:05.872" v="46"/>
          <ac:spMkLst>
            <pc:docMk/>
            <pc:sldMk cId="779494405" sldId="261"/>
            <ac:spMk id="2" creationId="{68F56775-BD68-4338-B3E1-30D3F43A4688}"/>
          </ac:spMkLst>
        </pc:spChg>
        <pc:spChg chg="add del">
          <ac:chgData name="Santiago, Sabrina M." userId="S::ssantiago@palomar.edu::951b934b-5a54-45f5-a96d-f6f380619dd2" providerId="AD" clId="Web-{42B30EA7-4423-4FA0-BE7E-A62884AFB8C1}" dt="2021-01-27T22:13:58.986" v="45"/>
          <ac:spMkLst>
            <pc:docMk/>
            <pc:sldMk cId="779494405" sldId="261"/>
            <ac:spMk id="3" creationId="{AF786CD7-2580-4E78-8267-E219473A523B}"/>
          </ac:spMkLst>
        </pc:spChg>
        <pc:spChg chg="mod">
          <ac:chgData name="Santiago, Sabrina M." userId="S::ssantiago@palomar.edu::951b934b-5a54-45f5-a96d-f6f380619dd2" providerId="AD" clId="Web-{42B30EA7-4423-4FA0-BE7E-A62884AFB8C1}" dt="2021-01-27T22:12:48.136" v="41" actId="14100"/>
          <ac:spMkLst>
            <pc:docMk/>
            <pc:sldMk cId="779494405" sldId="261"/>
            <ac:spMk id="10" creationId="{EEC5296E-F561-4FF2-90A8-C4CE958B1645}"/>
          </ac:spMkLst>
        </pc:spChg>
        <pc:spChg chg="mod">
          <ac:chgData name="Santiago, Sabrina M." userId="S::ssantiago@palomar.edu::951b934b-5a54-45f5-a96d-f6f380619dd2" providerId="AD" clId="Web-{42B30EA7-4423-4FA0-BE7E-A62884AFB8C1}" dt="2021-01-27T22:13:35.153" v="44" actId="14100"/>
          <ac:spMkLst>
            <pc:docMk/>
            <pc:sldMk cId="779494405" sldId="261"/>
            <ac:spMk id="12" creationId="{F2264087-D7D1-45DF-94E4-75BD6ED1565A}"/>
          </ac:spMkLst>
        </pc:spChg>
      </pc:sldChg>
      <pc:sldChg chg="modSp ord">
        <pc:chgData name="Santiago, Sabrina M." userId="S::ssantiago@palomar.edu::951b934b-5a54-45f5-a96d-f6f380619dd2" providerId="AD" clId="Web-{42B30EA7-4423-4FA0-BE7E-A62884AFB8C1}" dt="2021-01-27T22:12:05.448" v="37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42B30EA7-4423-4FA0-BE7E-A62884AFB8C1}" dt="2021-01-27T22:10:07.961" v="11" actId="20577"/>
          <ac:spMkLst>
            <pc:docMk/>
            <pc:sldMk cId="2314189817" sldId="268"/>
            <ac:spMk id="2" creationId="{87BE3769-25A7-4FDB-9C1F-ECB8E0F7BF9F}"/>
          </ac:spMkLst>
        </pc:spChg>
        <pc:spChg chg="mod">
          <ac:chgData name="Santiago, Sabrina M." userId="S::ssantiago@palomar.edu::951b934b-5a54-45f5-a96d-f6f380619dd2" providerId="AD" clId="Web-{42B30EA7-4423-4FA0-BE7E-A62884AFB8C1}" dt="2021-01-27T22:12:05.448" v="37" actId="20577"/>
          <ac:spMkLst>
            <pc:docMk/>
            <pc:sldMk cId="2314189817" sldId="268"/>
            <ac:spMk id="3" creationId="{2D9C7ACF-F1D6-4D26-B97C-9AC1DEF48484}"/>
          </ac:spMkLst>
        </pc:spChg>
      </pc:sldChg>
    </pc:docChg>
  </pc:docChgLst>
  <pc:docChgLst>
    <pc:chgData name="De La Torre, Maria (Victoria)" userId="S::mdelatorre@palomar.edu::3eed7fa0-1d85-4f8e-a6fd-d3a53b0fb817" providerId="AD" clId="Web-{08FF844E-C2A1-42E6-8579-813080FDA433}"/>
    <pc:docChg chg="modSld">
      <pc:chgData name="De La Torre, Maria (Victoria)" userId="S::mdelatorre@palomar.edu::3eed7fa0-1d85-4f8e-a6fd-d3a53b0fb817" providerId="AD" clId="Web-{08FF844E-C2A1-42E6-8579-813080FDA433}" dt="2021-01-28T18:10:23.445" v="45" actId="1076"/>
      <pc:docMkLst>
        <pc:docMk/>
      </pc:docMkLst>
      <pc:sldChg chg="modSp">
        <pc:chgData name="De La Torre, Maria (Victoria)" userId="S::mdelatorre@palomar.edu::3eed7fa0-1d85-4f8e-a6fd-d3a53b0fb817" providerId="AD" clId="Web-{08FF844E-C2A1-42E6-8579-813080FDA433}" dt="2021-01-28T18:10:23.445" v="45" actId="1076"/>
        <pc:sldMkLst>
          <pc:docMk/>
          <pc:sldMk cId="3722100958" sldId="260"/>
        </pc:sldMkLst>
        <pc:spChg chg="mod">
          <ac:chgData name="De La Torre, Maria (Victoria)" userId="S::mdelatorre@palomar.edu::3eed7fa0-1d85-4f8e-a6fd-d3a53b0fb817" providerId="AD" clId="Web-{08FF844E-C2A1-42E6-8579-813080FDA433}" dt="2021-01-28T18:09:59.836" v="43" actId="1076"/>
          <ac:spMkLst>
            <pc:docMk/>
            <pc:sldMk cId="3722100958" sldId="260"/>
            <ac:spMk id="3" creationId="{B9775317-3B9F-471B-B0C1-48FECC4C060E}"/>
          </ac:spMkLst>
        </pc:spChg>
        <pc:spChg chg="mod">
          <ac:chgData name="De La Torre, Maria (Victoria)" userId="S::mdelatorre@palomar.edu::3eed7fa0-1d85-4f8e-a6fd-d3a53b0fb817" providerId="AD" clId="Web-{08FF844E-C2A1-42E6-8579-813080FDA433}" dt="2021-01-28T18:10:23.445" v="45" actId="1076"/>
          <ac:spMkLst>
            <pc:docMk/>
            <pc:sldMk cId="3722100958" sldId="260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08FF844E-C2A1-42E6-8579-813080FDA433}" dt="2021-01-28T18:10:15.305" v="44" actId="1076"/>
          <ac:spMkLst>
            <pc:docMk/>
            <pc:sldMk cId="3722100958" sldId="260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08FF844E-C2A1-42E6-8579-813080FDA433}" dt="2021-01-28T18:07:12.929" v="20" actId="1076"/>
        <pc:sldMkLst>
          <pc:docMk/>
          <pc:sldMk cId="2104952717" sldId="262"/>
        </pc:sldMkLst>
        <pc:spChg chg="mod">
          <ac:chgData name="De La Torre, Maria (Victoria)" userId="S::mdelatorre@palomar.edu::3eed7fa0-1d85-4f8e-a6fd-d3a53b0fb817" providerId="AD" clId="Web-{08FF844E-C2A1-42E6-8579-813080FDA433}" dt="2021-01-28T18:07:12.929" v="20" actId="1076"/>
          <ac:spMkLst>
            <pc:docMk/>
            <pc:sldMk cId="2104952717" sldId="262"/>
            <ac:spMk id="4" creationId="{6C837272-AFEC-420D-AB8F-D9382E404871}"/>
          </ac:spMkLst>
        </pc:spChg>
      </pc:sldChg>
      <pc:sldChg chg="modSp">
        <pc:chgData name="De La Torre, Maria (Victoria)" userId="S::mdelatorre@palomar.edu::3eed7fa0-1d85-4f8e-a6fd-d3a53b0fb817" providerId="AD" clId="Web-{08FF844E-C2A1-42E6-8579-813080FDA433}" dt="2021-01-28T18:07:49.711" v="22" actId="1076"/>
        <pc:sldMkLst>
          <pc:docMk/>
          <pc:sldMk cId="565714761" sldId="265"/>
        </pc:sldMkLst>
        <pc:spChg chg="mod">
          <ac:chgData name="De La Torre, Maria (Victoria)" userId="S::mdelatorre@palomar.edu::3eed7fa0-1d85-4f8e-a6fd-d3a53b0fb817" providerId="AD" clId="Web-{08FF844E-C2A1-42E6-8579-813080FDA433}" dt="2021-01-28T18:07:49.711" v="22" actId="1076"/>
          <ac:spMkLst>
            <pc:docMk/>
            <pc:sldMk cId="565714761" sldId="265"/>
            <ac:spMk id="3" creationId="{C8F4C1D8-6AD1-4FE0-907E-206DBA7BB3A2}"/>
          </ac:spMkLst>
        </pc:spChg>
      </pc:sldChg>
    </pc:docChg>
  </pc:docChgLst>
  <pc:docChgLst>
    <pc:chgData name="De La Torre, Maria (Victoria)" userId="S::mdelatorre@palomar.edu::3eed7fa0-1d85-4f8e-a6fd-d3a53b0fb817" providerId="AD" clId="Web-{9FFA402C-EBC8-4548-A2D0-A6C944D4EA24}"/>
    <pc:docChg chg="modSld">
      <pc:chgData name="De La Torre, Maria (Victoria)" userId="S::mdelatorre@palomar.edu::3eed7fa0-1d85-4f8e-a6fd-d3a53b0fb817" providerId="AD" clId="Web-{9FFA402C-EBC8-4548-A2D0-A6C944D4EA24}" dt="2021-01-26T21:03:32.099" v="124" actId="1076"/>
      <pc:docMkLst>
        <pc:docMk/>
      </pc:docMkLst>
      <pc:sldChg chg="modSp">
        <pc:chgData name="De La Torre, Maria (Victoria)" userId="S::mdelatorre@palomar.edu::3eed7fa0-1d85-4f8e-a6fd-d3a53b0fb817" providerId="AD" clId="Web-{9FFA402C-EBC8-4548-A2D0-A6C944D4EA24}" dt="2021-01-26T20:54:20.022" v="123" actId="1076"/>
        <pc:sldMkLst>
          <pc:docMk/>
          <pc:sldMk cId="775066833" sldId="257"/>
        </pc:sldMkLst>
        <pc:spChg chg="mod">
          <ac:chgData name="De La Torre, Maria (Victoria)" userId="S::mdelatorre@palomar.edu::3eed7fa0-1d85-4f8e-a6fd-d3a53b0fb817" providerId="AD" clId="Web-{9FFA402C-EBC8-4548-A2D0-A6C944D4EA24}" dt="2021-01-26T20:54:20.022" v="123" actId="1076"/>
          <ac:spMkLst>
            <pc:docMk/>
            <pc:sldMk cId="775066833" sldId="257"/>
            <ac:spMk id="12" creationId="{F2264087-D7D1-45DF-94E4-75BD6ED1565A}"/>
          </ac:spMkLst>
        </pc:spChg>
      </pc:sldChg>
      <pc:sldChg chg="addSp delSp modSp">
        <pc:chgData name="De La Torre, Maria (Victoria)" userId="S::mdelatorre@palomar.edu::3eed7fa0-1d85-4f8e-a6fd-d3a53b0fb817" providerId="AD" clId="Web-{9FFA402C-EBC8-4548-A2D0-A6C944D4EA24}" dt="2021-01-26T20:52:57.486" v="121" actId="20577"/>
        <pc:sldMkLst>
          <pc:docMk/>
          <pc:sldMk cId="3295356460" sldId="259"/>
        </pc:sldMkLst>
        <pc:spChg chg="add mod">
          <ac:chgData name="De La Torre, Maria (Victoria)" userId="S::mdelatorre@palomar.edu::3eed7fa0-1d85-4f8e-a6fd-d3a53b0fb817" providerId="AD" clId="Web-{9FFA402C-EBC8-4548-A2D0-A6C944D4EA24}" dt="2021-01-26T20:51:41.685" v="109" actId="20577"/>
          <ac:spMkLst>
            <pc:docMk/>
            <pc:sldMk cId="3295356460" sldId="259"/>
            <ac:spMk id="4" creationId="{22386E4D-75E0-44A3-91B4-DC2528EA13A2}"/>
          </ac:spMkLst>
        </pc:spChg>
        <pc:spChg chg="mod">
          <ac:chgData name="De La Torre, Maria (Victoria)" userId="S::mdelatorre@palomar.edu::3eed7fa0-1d85-4f8e-a6fd-d3a53b0fb817" providerId="AD" clId="Web-{9FFA402C-EBC8-4548-A2D0-A6C944D4EA24}" dt="2021-01-26T20:52:57.486" v="121" actId="20577"/>
          <ac:spMkLst>
            <pc:docMk/>
            <pc:sldMk cId="3295356460" sldId="259"/>
            <ac:spMk id="10" creationId="{EEC5296E-F561-4FF2-90A8-C4CE958B1645}"/>
          </ac:spMkLst>
        </pc:spChg>
        <pc:graphicFrameChg chg="add del mod">
          <ac:chgData name="De La Torre, Maria (Victoria)" userId="S::mdelatorre@palomar.edu::3eed7fa0-1d85-4f8e-a6fd-d3a53b0fb817" providerId="AD" clId="Web-{9FFA402C-EBC8-4548-A2D0-A6C944D4EA24}" dt="2021-01-26T19:57:53.472" v="3"/>
          <ac:graphicFrameMkLst>
            <pc:docMk/>
            <pc:sldMk cId="3295356460" sldId="259"/>
            <ac:graphicFrameMk id="3" creationId="{061BDACF-039B-456B-BBCA-3CBAE4608389}"/>
          </ac:graphicFrameMkLst>
        </pc:graphicFrameChg>
      </pc:sldChg>
      <pc:sldChg chg="modSp">
        <pc:chgData name="De La Torre, Maria (Victoria)" userId="S::mdelatorre@palomar.edu::3eed7fa0-1d85-4f8e-a6fd-d3a53b0fb817" providerId="AD" clId="Web-{9FFA402C-EBC8-4548-A2D0-A6C944D4EA24}" dt="2021-01-26T21:03:32.099" v="124" actId="1076"/>
        <pc:sldMkLst>
          <pc:docMk/>
          <pc:sldMk cId="1331272714" sldId="263"/>
        </pc:sldMkLst>
        <pc:spChg chg="mod">
          <ac:chgData name="De La Torre, Maria (Victoria)" userId="S::mdelatorre@palomar.edu::3eed7fa0-1d85-4f8e-a6fd-d3a53b0fb817" providerId="AD" clId="Web-{9FFA402C-EBC8-4548-A2D0-A6C944D4EA24}" dt="2021-01-26T21:03:32.099" v="124" actId="1076"/>
          <ac:spMkLst>
            <pc:docMk/>
            <pc:sldMk cId="1331272714" sldId="263"/>
            <ac:spMk id="3" creationId="{FE1E1ED4-69DC-4FE3-977B-0EB523116454}"/>
          </ac:spMkLst>
        </pc:spChg>
      </pc:sldChg>
      <pc:sldChg chg="addSp modSp">
        <pc:chgData name="De La Torre, Maria (Victoria)" userId="S::mdelatorre@palomar.edu::3eed7fa0-1d85-4f8e-a6fd-d3a53b0fb817" providerId="AD" clId="Web-{9FFA402C-EBC8-4548-A2D0-A6C944D4EA24}" dt="2021-01-26T20:49:10.192" v="100" actId="20577"/>
        <pc:sldMkLst>
          <pc:docMk/>
          <pc:sldMk cId="437218641" sldId="264"/>
        </pc:sldMkLst>
        <pc:spChg chg="add mod">
          <ac:chgData name="De La Torre, Maria (Victoria)" userId="S::mdelatorre@palomar.edu::3eed7fa0-1d85-4f8e-a6fd-d3a53b0fb817" providerId="AD" clId="Web-{9FFA402C-EBC8-4548-A2D0-A6C944D4EA24}" dt="2021-01-26T20:46:35.949" v="68" actId="1076"/>
          <ac:spMkLst>
            <pc:docMk/>
            <pc:sldMk cId="437218641" sldId="264"/>
            <ac:spMk id="3" creationId="{0143E645-A7EF-4B28-803E-27A9ECCD3F38}"/>
          </ac:spMkLst>
        </pc:spChg>
        <pc:spChg chg="mod">
          <ac:chgData name="De La Torre, Maria (Victoria)" userId="S::mdelatorre@palomar.edu::3eed7fa0-1d85-4f8e-a6fd-d3a53b0fb817" providerId="AD" clId="Web-{9FFA402C-EBC8-4548-A2D0-A6C944D4EA24}" dt="2021-01-26T20:49:10.192" v="100" actId="20577"/>
          <ac:spMkLst>
            <pc:docMk/>
            <pc:sldMk cId="437218641" sldId="264"/>
            <ac:spMk id="4" creationId="{D5978315-87B3-43C6-9ED5-628A49690E58}"/>
          </ac:spMkLst>
        </pc:spChg>
      </pc:sldChg>
    </pc:docChg>
  </pc:docChgLst>
  <pc:docChgLst>
    <pc:chgData name="Santiago, Sabrina M." userId="S::ssantiago@palomar.edu::951b934b-5a54-45f5-a96d-f6f380619dd2" providerId="AD" clId="Web-{F662DA8A-EAE4-4C5C-B65F-4448424DD0EC}"/>
    <pc:docChg chg="modSld">
      <pc:chgData name="Santiago, Sabrina M." userId="S::ssantiago@palomar.edu::951b934b-5a54-45f5-a96d-f6f380619dd2" providerId="AD" clId="Web-{F662DA8A-EAE4-4C5C-B65F-4448424DD0EC}" dt="2021-01-27T20:30:44.114" v="308"/>
      <pc:docMkLst>
        <pc:docMk/>
      </pc:docMkLst>
      <pc:sldChg chg="addSp delSp modSp">
        <pc:chgData name="Santiago, Sabrina M." userId="S::ssantiago@palomar.edu::951b934b-5a54-45f5-a96d-f6f380619dd2" providerId="AD" clId="Web-{F662DA8A-EAE4-4C5C-B65F-4448424DD0EC}" dt="2021-01-27T20:30:44.114" v="308"/>
        <pc:sldMkLst>
          <pc:docMk/>
          <pc:sldMk cId="779494405" sldId="261"/>
        </pc:sldMkLst>
        <pc:spChg chg="mod">
          <ac:chgData name="Santiago, Sabrina M." userId="S::ssantiago@palomar.edu::951b934b-5a54-45f5-a96d-f6f380619dd2" providerId="AD" clId="Web-{F662DA8A-EAE4-4C5C-B65F-4448424DD0EC}" dt="2021-01-27T20:30:39.238" v="306" actId="20577"/>
          <ac:spMkLst>
            <pc:docMk/>
            <pc:sldMk cId="779494405" sldId="261"/>
            <ac:spMk id="10" creationId="{EEC5296E-F561-4FF2-90A8-C4CE958B1645}"/>
          </ac:spMkLst>
        </pc:spChg>
        <pc:graphicFrameChg chg="add del mod">
          <ac:chgData name="Santiago, Sabrina M." userId="S::ssantiago@palomar.edu::951b934b-5a54-45f5-a96d-f6f380619dd2" providerId="AD" clId="Web-{F662DA8A-EAE4-4C5C-B65F-4448424DD0EC}" dt="2021-01-27T20:30:44.114" v="308"/>
          <ac:graphicFrameMkLst>
            <pc:docMk/>
            <pc:sldMk cId="779494405" sldId="261"/>
            <ac:graphicFrameMk id="3" creationId="{B56A94D3-A48C-4A2A-B049-79E9AA164FE0}"/>
          </ac:graphicFrameMkLst>
        </pc:graphicFrameChg>
      </pc:sldChg>
      <pc:sldChg chg="modSp">
        <pc:chgData name="Santiago, Sabrina M." userId="S::ssantiago@palomar.edu::951b934b-5a54-45f5-a96d-f6f380619dd2" providerId="AD" clId="Web-{F662DA8A-EAE4-4C5C-B65F-4448424DD0EC}" dt="2021-01-27T20:20:39.090" v="197" actId="20577"/>
        <pc:sldMkLst>
          <pc:docMk/>
          <pc:sldMk cId="2104952717" sldId="262"/>
        </pc:sldMkLst>
        <pc:spChg chg="mod">
          <ac:chgData name="Santiago, Sabrina M." userId="S::ssantiago@palomar.edu::951b934b-5a54-45f5-a96d-f6f380619dd2" providerId="AD" clId="Web-{F662DA8A-EAE4-4C5C-B65F-4448424DD0EC}" dt="2021-01-27T20:20:39.090" v="197" actId="20577"/>
          <ac:spMkLst>
            <pc:docMk/>
            <pc:sldMk cId="2104952717" sldId="262"/>
            <ac:spMk id="4" creationId="{6C837272-AFEC-420D-AB8F-D9382E404871}"/>
          </ac:spMkLst>
        </pc:spChg>
      </pc:sldChg>
      <pc:sldChg chg="modSp">
        <pc:chgData name="Santiago, Sabrina M." userId="S::ssantiago@palomar.edu::951b934b-5a54-45f5-a96d-f6f380619dd2" providerId="AD" clId="Web-{F662DA8A-EAE4-4C5C-B65F-4448424DD0EC}" dt="2021-01-27T20:28:21.264" v="303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F662DA8A-EAE4-4C5C-B65F-4448424DD0EC}" dt="2021-01-27T20:26:37.713" v="267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F662DA8A-EAE4-4C5C-B65F-4448424DD0EC}" dt="2021-01-27T20:28:21.264" v="303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Bongolan, Glyn" userId="S::gbongolan@palomar.edu::e6282e49-1d3b-4676-8fdc-19625f849fd9" providerId="AD" clId="Web-{13887AE9-8200-38EA-D27D-CFD2086DE0DF}"/>
    <pc:docChg chg="modSld">
      <pc:chgData name="Bongolan, Glyn" userId="S::gbongolan@palomar.edu::e6282e49-1d3b-4676-8fdc-19625f849fd9" providerId="AD" clId="Web-{13887AE9-8200-38EA-D27D-CFD2086DE0DF}" dt="2021-01-28T06:52:56.456" v="1351" actId="20577"/>
      <pc:docMkLst>
        <pc:docMk/>
      </pc:docMkLst>
      <pc:sldChg chg="modSp">
        <pc:chgData name="Bongolan, Glyn" userId="S::gbongolan@palomar.edu::e6282e49-1d3b-4676-8fdc-19625f849fd9" providerId="AD" clId="Web-{13887AE9-8200-38EA-D27D-CFD2086DE0DF}" dt="2021-01-27T21:51:52.341" v="257" actId="20577"/>
        <pc:sldMkLst>
          <pc:docMk/>
          <pc:sldMk cId="3295356460" sldId="259"/>
        </pc:sldMkLst>
        <pc:spChg chg="mod">
          <ac:chgData name="Bongolan, Glyn" userId="S::gbongolan@palomar.edu::e6282e49-1d3b-4676-8fdc-19625f849fd9" providerId="AD" clId="Web-{13887AE9-8200-38EA-D27D-CFD2086DE0DF}" dt="2021-01-27T21:51:52.341" v="257" actId="20577"/>
          <ac:spMkLst>
            <pc:docMk/>
            <pc:sldMk cId="3295356460" sldId="259"/>
            <ac:spMk id="10" creationId="{EEC5296E-F561-4FF2-90A8-C4CE958B1645}"/>
          </ac:spMkLst>
        </pc:spChg>
      </pc:sldChg>
      <pc:sldChg chg="addSp delSp modSp modNotes">
        <pc:chgData name="Bongolan, Glyn" userId="S::gbongolan@palomar.edu::e6282e49-1d3b-4676-8fdc-19625f849fd9" providerId="AD" clId="Web-{13887AE9-8200-38EA-D27D-CFD2086DE0DF}" dt="2021-01-28T06:52:56.456" v="1351" actId="20577"/>
        <pc:sldMkLst>
          <pc:docMk/>
          <pc:sldMk cId="3722100958" sldId="260"/>
        </pc:sldMkLst>
        <pc:spChg chg="add del mod">
          <ac:chgData name="Bongolan, Glyn" userId="S::gbongolan@palomar.edu::e6282e49-1d3b-4676-8fdc-19625f849fd9" providerId="AD" clId="Web-{13887AE9-8200-38EA-D27D-CFD2086DE0DF}" dt="2021-01-27T21:13:09.879" v="12"/>
          <ac:spMkLst>
            <pc:docMk/>
            <pc:sldMk cId="3722100958" sldId="260"/>
            <ac:spMk id="2" creationId="{D5ABB4F9-4A90-4BA8-9157-66D7376B9851}"/>
          </ac:spMkLst>
        </pc:spChg>
        <pc:spChg chg="add mod">
          <ac:chgData name="Bongolan, Glyn" userId="S::gbongolan@palomar.edu::e6282e49-1d3b-4676-8fdc-19625f849fd9" providerId="AD" clId="Web-{13887AE9-8200-38EA-D27D-CFD2086DE0DF}" dt="2021-01-28T06:52:56.456" v="1351" actId="20577"/>
          <ac:spMkLst>
            <pc:docMk/>
            <pc:sldMk cId="3722100958" sldId="260"/>
            <ac:spMk id="3" creationId="{B9775317-3B9F-471B-B0C1-48FECC4C060E}"/>
          </ac:spMkLst>
        </pc:spChg>
        <pc:spChg chg="mod">
          <ac:chgData name="Bongolan, Glyn" userId="S::gbongolan@palomar.edu::e6282e49-1d3b-4676-8fdc-19625f849fd9" providerId="AD" clId="Web-{13887AE9-8200-38EA-D27D-CFD2086DE0DF}" dt="2021-01-27T21:13:13.457" v="15" actId="20577"/>
          <ac:spMkLst>
            <pc:docMk/>
            <pc:sldMk cId="3722100958" sldId="260"/>
            <ac:spMk id="10" creationId="{EEC5296E-F561-4FF2-90A8-C4CE958B1645}"/>
          </ac:spMkLst>
        </pc:spChg>
        <pc:spChg chg="mod">
          <ac:chgData name="Bongolan, Glyn" userId="S::gbongolan@palomar.edu::e6282e49-1d3b-4676-8fdc-19625f849fd9" providerId="AD" clId="Web-{13887AE9-8200-38EA-D27D-CFD2086DE0DF}" dt="2021-01-27T21:13:41.863" v="19" actId="1076"/>
          <ac:spMkLst>
            <pc:docMk/>
            <pc:sldMk cId="3722100958" sldId="260"/>
            <ac:spMk id="12" creationId="{F2264087-D7D1-45DF-94E4-75BD6ED1565A}"/>
          </ac:spMkLst>
        </pc:spChg>
      </pc:sldChg>
      <pc:sldChg chg="modSp">
        <pc:chgData name="Bongolan, Glyn" userId="S::gbongolan@palomar.edu::e6282e49-1d3b-4676-8fdc-19625f849fd9" providerId="AD" clId="Web-{13887AE9-8200-38EA-D27D-CFD2086DE0DF}" dt="2021-01-27T21:15:57.048" v="34" actId="20577"/>
        <pc:sldMkLst>
          <pc:docMk/>
          <pc:sldMk cId="1331272714" sldId="263"/>
        </pc:sldMkLst>
        <pc:spChg chg="mod">
          <ac:chgData name="Bongolan, Glyn" userId="S::gbongolan@palomar.edu::e6282e49-1d3b-4676-8fdc-19625f849fd9" providerId="AD" clId="Web-{13887AE9-8200-38EA-D27D-CFD2086DE0DF}" dt="2021-01-27T21:15:57.048" v="34" actId="20577"/>
          <ac:spMkLst>
            <pc:docMk/>
            <pc:sldMk cId="1331272714" sldId="263"/>
            <ac:spMk id="8" creationId="{9F89967F-7FF8-4A71-ABEE-88EAA95DA308}"/>
          </ac:spMkLst>
        </pc:spChg>
      </pc:sldChg>
      <pc:sldChg chg="addSp modSp modNotes">
        <pc:chgData name="Bongolan, Glyn" userId="S::gbongolan@palomar.edu::e6282e49-1d3b-4676-8fdc-19625f849fd9" providerId="AD" clId="Web-{13887AE9-8200-38EA-D27D-CFD2086DE0DF}" dt="2021-01-28T04:27:09.848" v="782" actId="20577"/>
        <pc:sldMkLst>
          <pc:docMk/>
          <pc:sldMk cId="565714761" sldId="265"/>
        </pc:sldMkLst>
        <pc:spChg chg="mod">
          <ac:chgData name="Bongolan, Glyn" userId="S::gbongolan@palomar.edu::e6282e49-1d3b-4676-8fdc-19625f849fd9" providerId="AD" clId="Web-{13887AE9-8200-38EA-D27D-CFD2086DE0DF}" dt="2021-01-28T04:27:09.848" v="782" actId="20577"/>
          <ac:spMkLst>
            <pc:docMk/>
            <pc:sldMk cId="565714761" sldId="265"/>
            <ac:spMk id="3" creationId="{C8F4C1D8-6AD1-4FE0-907E-206DBA7BB3A2}"/>
          </ac:spMkLst>
        </pc:spChg>
        <pc:spChg chg="mod">
          <ac:chgData name="Bongolan, Glyn" userId="S::gbongolan@palomar.edu::e6282e49-1d3b-4676-8fdc-19625f849fd9" providerId="AD" clId="Web-{13887AE9-8200-38EA-D27D-CFD2086DE0DF}" dt="2021-01-28T04:20:23.894" v="709" actId="1076"/>
          <ac:spMkLst>
            <pc:docMk/>
            <pc:sldMk cId="565714761" sldId="265"/>
            <ac:spMk id="12" creationId="{F2264087-D7D1-45DF-94E4-75BD6ED1565A}"/>
          </ac:spMkLst>
        </pc:spChg>
        <pc:picChg chg="add mod ord">
          <ac:chgData name="Bongolan, Glyn" userId="S::gbongolan@palomar.edu::e6282e49-1d3b-4676-8fdc-19625f849fd9" providerId="AD" clId="Web-{13887AE9-8200-38EA-D27D-CFD2086DE0DF}" dt="2021-01-28T04:23:15.488" v="740" actId="1076"/>
          <ac:picMkLst>
            <pc:docMk/>
            <pc:sldMk cId="565714761" sldId="265"/>
            <ac:picMk id="4" creationId="{DA77DE81-CE98-4156-BD9E-7B3A1AA6BF42}"/>
          </ac:picMkLst>
        </pc:picChg>
        <pc:picChg chg="add mod">
          <ac:chgData name="Bongolan, Glyn" userId="S::gbongolan@palomar.edu::e6282e49-1d3b-4676-8fdc-19625f849fd9" providerId="AD" clId="Web-{13887AE9-8200-38EA-D27D-CFD2086DE0DF}" dt="2021-01-28T04:22:56.051" v="738" actId="1076"/>
          <ac:picMkLst>
            <pc:docMk/>
            <pc:sldMk cId="565714761" sldId="265"/>
            <ac:picMk id="5" creationId="{8737B154-F135-46CA-B7A6-E791EA8031B1}"/>
          </ac:picMkLst>
        </pc:picChg>
        <pc:picChg chg="add mod">
          <ac:chgData name="Bongolan, Glyn" userId="S::gbongolan@palomar.edu::e6282e49-1d3b-4676-8fdc-19625f849fd9" providerId="AD" clId="Web-{13887AE9-8200-38EA-D27D-CFD2086DE0DF}" dt="2021-01-28T04:25:26.223" v="753" actId="1076"/>
          <ac:picMkLst>
            <pc:docMk/>
            <pc:sldMk cId="565714761" sldId="265"/>
            <ac:picMk id="7" creationId="{E67DCB87-7733-49B3-A768-AB68AEB272F6}"/>
          </ac:picMkLst>
        </pc:picChg>
      </pc:sldChg>
      <pc:sldChg chg="addSp modSp modNotes">
        <pc:chgData name="Bongolan, Glyn" userId="S::gbongolan@palomar.edu::e6282e49-1d3b-4676-8fdc-19625f849fd9" providerId="AD" clId="Web-{13887AE9-8200-38EA-D27D-CFD2086DE0DF}" dt="2021-01-28T06:41:10.679" v="933" actId="1076"/>
        <pc:sldMkLst>
          <pc:docMk/>
          <pc:sldMk cId="3281668704" sldId="266"/>
        </pc:sldMkLst>
        <pc:spChg chg="mod">
          <ac:chgData name="Bongolan, Glyn" userId="S::gbongolan@palomar.edu::e6282e49-1d3b-4676-8fdc-19625f849fd9" providerId="AD" clId="Web-{13887AE9-8200-38EA-D27D-CFD2086DE0DF}" dt="2021-01-28T06:40:55.413" v="930" actId="20577"/>
          <ac:spMkLst>
            <pc:docMk/>
            <pc:sldMk cId="3281668704" sldId="266"/>
            <ac:spMk id="3" creationId="{C8F4C1D8-6AD1-4FE0-907E-206DBA7BB3A2}"/>
          </ac:spMkLst>
        </pc:spChg>
        <pc:spChg chg="mod">
          <ac:chgData name="Bongolan, Glyn" userId="S::gbongolan@palomar.edu::e6282e49-1d3b-4676-8fdc-19625f849fd9" providerId="AD" clId="Web-{13887AE9-8200-38EA-D27D-CFD2086DE0DF}" dt="2021-01-28T06:41:03.273" v="931" actId="1076"/>
          <ac:spMkLst>
            <pc:docMk/>
            <pc:sldMk cId="3281668704" sldId="266"/>
            <ac:spMk id="4" creationId="{19E9186F-1F73-4206-B4DB-65CAEFD1AF25}"/>
          </ac:spMkLst>
        </pc:spChg>
        <pc:picChg chg="add mod">
          <ac:chgData name="Bongolan, Glyn" userId="S::gbongolan@palomar.edu::e6282e49-1d3b-4676-8fdc-19625f849fd9" providerId="AD" clId="Web-{13887AE9-8200-38EA-D27D-CFD2086DE0DF}" dt="2021-01-28T06:41:10.679" v="933" actId="1076"/>
          <ac:picMkLst>
            <pc:docMk/>
            <pc:sldMk cId="3281668704" sldId="266"/>
            <ac:picMk id="5" creationId="{93C89D76-3C85-4C8F-8AA4-93D56DFF1FBD}"/>
          </ac:picMkLst>
        </pc:picChg>
        <pc:picChg chg="add mod">
          <ac:chgData name="Bongolan, Glyn" userId="S::gbongolan@palomar.edu::e6282e49-1d3b-4676-8fdc-19625f849fd9" providerId="AD" clId="Web-{13887AE9-8200-38EA-D27D-CFD2086DE0DF}" dt="2021-01-28T06:41:08.382" v="932" actId="1076"/>
          <ac:picMkLst>
            <pc:docMk/>
            <pc:sldMk cId="3281668704" sldId="266"/>
            <ac:picMk id="7" creationId="{00BD89F0-30BF-4F53-9986-B6E30D4A8558}"/>
          </ac:picMkLst>
        </pc:picChg>
      </pc:sldChg>
    </pc:docChg>
  </pc:docChgLst>
  <pc:docChgLst>
    <pc:chgData name="Santiago, Sabrina M." userId="S::ssantiago@palomar.edu::951b934b-5a54-45f5-a96d-f6f380619dd2" providerId="AD" clId="Web-{0E12A43E-19C2-44C9-925F-B164A1125603}"/>
    <pc:docChg chg="modSld">
      <pc:chgData name="Santiago, Sabrina M." userId="S::ssantiago@palomar.edu::951b934b-5a54-45f5-a96d-f6f380619dd2" providerId="AD" clId="Web-{0E12A43E-19C2-44C9-925F-B164A1125603}" dt="2021-01-27T19:32:47.954" v="2" actId="20577"/>
      <pc:docMkLst>
        <pc:docMk/>
      </pc:docMkLst>
      <pc:sldChg chg="modSp">
        <pc:chgData name="Santiago, Sabrina M." userId="S::ssantiago@palomar.edu::951b934b-5a54-45f5-a96d-f6f380619dd2" providerId="AD" clId="Web-{0E12A43E-19C2-44C9-925F-B164A1125603}" dt="2021-01-27T19:32:47.954" v="2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0E12A43E-19C2-44C9-925F-B164A1125603}" dt="2021-01-27T19:32:47.954" v="2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0E12A43E-19C2-44C9-925F-B164A1125603}" dt="2021-01-27T19:32:47.954" v="2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Cuatok, Alex" userId="S::acuatok@palomar.edu::c49c9796-0870-4fc8-9909-cf84e459760c" providerId="AD" clId="Web-{787B9653-D1A2-6246-F62E-1317BAA9F291}"/>
    <pc:docChg chg="modSld">
      <pc:chgData name="Cuatok, Alex" userId="S::acuatok@palomar.edu::c49c9796-0870-4fc8-9909-cf84e459760c" providerId="AD" clId="Web-{787B9653-D1A2-6246-F62E-1317BAA9F291}" dt="2021-01-27T21:19:32.127" v="109" actId="20577"/>
      <pc:docMkLst>
        <pc:docMk/>
      </pc:docMkLst>
      <pc:sldChg chg="modSp">
        <pc:chgData name="Cuatok, Alex" userId="S::acuatok@palomar.edu::c49c9796-0870-4fc8-9909-cf84e459760c" providerId="AD" clId="Web-{787B9653-D1A2-6246-F62E-1317BAA9F291}" dt="2021-01-27T21:19:11.299" v="81" actId="20577"/>
        <pc:sldMkLst>
          <pc:docMk/>
          <pc:sldMk cId="3699993903" sldId="258"/>
        </pc:sldMkLst>
        <pc:spChg chg="mod">
          <ac:chgData name="Cuatok, Alex" userId="S::acuatok@palomar.edu::c49c9796-0870-4fc8-9909-cf84e459760c" providerId="AD" clId="Web-{787B9653-D1A2-6246-F62E-1317BAA9F291}" dt="2021-01-27T21:19:11.299" v="81" actId="20577"/>
          <ac:spMkLst>
            <pc:docMk/>
            <pc:sldMk cId="3699993903" sldId="258"/>
            <ac:spMk id="12" creationId="{F2264087-D7D1-45DF-94E4-75BD6ED1565A}"/>
          </ac:spMkLst>
        </pc:spChg>
      </pc:sldChg>
      <pc:sldChg chg="modSp">
        <pc:chgData name="Cuatok, Alex" userId="S::acuatok@palomar.edu::c49c9796-0870-4fc8-9909-cf84e459760c" providerId="AD" clId="Web-{787B9653-D1A2-6246-F62E-1317BAA9F291}" dt="2021-01-27T00:17:14.008" v="53" actId="20577"/>
        <pc:sldMkLst>
          <pc:docMk/>
          <pc:sldMk cId="3295356460" sldId="259"/>
        </pc:sldMkLst>
        <pc:spChg chg="mod">
          <ac:chgData name="Cuatok, Alex" userId="S::acuatok@palomar.edu::c49c9796-0870-4fc8-9909-cf84e459760c" providerId="AD" clId="Web-{787B9653-D1A2-6246-F62E-1317BAA9F291}" dt="2021-01-27T00:17:14.008" v="53" actId="20577"/>
          <ac:spMkLst>
            <pc:docMk/>
            <pc:sldMk cId="3295356460" sldId="259"/>
            <ac:spMk id="10" creationId="{EEC5296E-F561-4FF2-90A8-C4CE958B1645}"/>
          </ac:spMkLst>
        </pc:spChg>
      </pc:sldChg>
      <pc:sldChg chg="modSp">
        <pc:chgData name="Cuatok, Alex" userId="S::acuatok@palomar.edu::c49c9796-0870-4fc8-9909-cf84e459760c" providerId="AD" clId="Web-{787B9653-D1A2-6246-F62E-1317BAA9F291}" dt="2021-01-27T21:19:22.705" v="95" actId="20577"/>
        <pc:sldMkLst>
          <pc:docMk/>
          <pc:sldMk cId="3722100958" sldId="260"/>
        </pc:sldMkLst>
        <pc:spChg chg="mod">
          <ac:chgData name="Cuatok, Alex" userId="S::acuatok@palomar.edu::c49c9796-0870-4fc8-9909-cf84e459760c" providerId="AD" clId="Web-{787B9653-D1A2-6246-F62E-1317BAA9F291}" dt="2021-01-27T21:19:22.705" v="95" actId="20577"/>
          <ac:spMkLst>
            <pc:docMk/>
            <pc:sldMk cId="3722100958" sldId="260"/>
            <ac:spMk id="12" creationId="{F2264087-D7D1-45DF-94E4-75BD6ED1565A}"/>
          </ac:spMkLst>
        </pc:spChg>
      </pc:sldChg>
      <pc:sldChg chg="modSp">
        <pc:chgData name="Cuatok, Alex" userId="S::acuatok@palomar.edu::c49c9796-0870-4fc8-9909-cf84e459760c" providerId="AD" clId="Web-{787B9653-D1A2-6246-F62E-1317BAA9F291}" dt="2021-01-27T21:19:32.127" v="109" actId="20577"/>
        <pc:sldMkLst>
          <pc:docMk/>
          <pc:sldMk cId="779494405" sldId="261"/>
        </pc:sldMkLst>
        <pc:spChg chg="mod">
          <ac:chgData name="Cuatok, Alex" userId="S::acuatok@palomar.edu::c49c9796-0870-4fc8-9909-cf84e459760c" providerId="AD" clId="Web-{787B9653-D1A2-6246-F62E-1317BAA9F291}" dt="2021-01-27T21:19:32.127" v="109" actId="20577"/>
          <ac:spMkLst>
            <pc:docMk/>
            <pc:sldMk cId="779494405" sldId="261"/>
            <ac:spMk id="12" creationId="{F2264087-D7D1-45DF-94E4-75BD6ED1565A}"/>
          </ac:spMkLst>
        </pc:spChg>
      </pc:sldChg>
      <pc:sldChg chg="modSp">
        <pc:chgData name="Cuatok, Alex" userId="S::acuatok@palomar.edu::c49c9796-0870-4fc8-9909-cf84e459760c" providerId="AD" clId="Web-{787B9653-D1A2-6246-F62E-1317BAA9F291}" dt="2021-01-27T21:19:01.331" v="67" actId="20577"/>
        <pc:sldMkLst>
          <pc:docMk/>
          <pc:sldMk cId="437218641" sldId="264"/>
        </pc:sldMkLst>
        <pc:spChg chg="mod">
          <ac:chgData name="Cuatok, Alex" userId="S::acuatok@palomar.edu::c49c9796-0870-4fc8-9909-cf84e459760c" providerId="AD" clId="Web-{787B9653-D1A2-6246-F62E-1317BAA9F291}" dt="2021-01-27T21:19:01.331" v="67" actId="20577"/>
          <ac:spMkLst>
            <pc:docMk/>
            <pc:sldMk cId="437218641" sldId="264"/>
            <ac:spMk id="3" creationId="{0143E645-A7EF-4B28-803E-27A9ECCD3F38}"/>
          </ac:spMkLst>
        </pc:spChg>
      </pc:sldChg>
    </pc:docChg>
  </pc:docChgLst>
  <pc:docChgLst>
    <pc:chgData name="De La Torre, Maria (Victoria)" userId="S::mdelatorre@palomar.edu::3eed7fa0-1d85-4f8e-a6fd-d3a53b0fb817" providerId="AD" clId="Web-{3A4FD8C2-3019-42A6-BB0A-B134D0F37A59}"/>
    <pc:docChg chg="modSld">
      <pc:chgData name="De La Torre, Maria (Victoria)" userId="S::mdelatorre@palomar.edu::3eed7fa0-1d85-4f8e-a6fd-d3a53b0fb817" providerId="AD" clId="Web-{3A4FD8C2-3019-42A6-BB0A-B134D0F37A59}" dt="2021-01-26T22:48:28.083" v="29" actId="1076"/>
      <pc:docMkLst>
        <pc:docMk/>
      </pc:docMkLst>
      <pc:sldChg chg="modSp">
        <pc:chgData name="De La Torre, Maria (Victoria)" userId="S::mdelatorre@palomar.edu::3eed7fa0-1d85-4f8e-a6fd-d3a53b0fb817" providerId="AD" clId="Web-{3A4FD8C2-3019-42A6-BB0A-B134D0F37A59}" dt="2021-01-26T22:47:58.614" v="27" actId="20577"/>
        <pc:sldMkLst>
          <pc:docMk/>
          <pc:sldMk cId="3699993903" sldId="258"/>
        </pc:sldMkLst>
        <pc:spChg chg="mod">
          <ac:chgData name="De La Torre, Maria (Victoria)" userId="S::mdelatorre@palomar.edu::3eed7fa0-1d85-4f8e-a6fd-d3a53b0fb817" providerId="AD" clId="Web-{3A4FD8C2-3019-42A6-BB0A-B134D0F37A59}" dt="2021-01-26T22:47:58.614" v="27" actId="20577"/>
          <ac:spMkLst>
            <pc:docMk/>
            <pc:sldMk cId="3699993903" sldId="258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3A4FD8C2-3019-42A6-BB0A-B134D0F37A59}" dt="2021-01-26T22:46:41.738" v="15" actId="1076"/>
          <ac:spMkLst>
            <pc:docMk/>
            <pc:sldMk cId="3699993903" sldId="258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3A4FD8C2-3019-42A6-BB0A-B134D0F37A59}" dt="2021-01-26T22:48:28.083" v="29" actId="1076"/>
        <pc:sldMkLst>
          <pc:docMk/>
          <pc:sldMk cId="3295356460" sldId="259"/>
        </pc:sldMkLst>
        <pc:spChg chg="mod">
          <ac:chgData name="De La Torre, Maria (Victoria)" userId="S::mdelatorre@palomar.edu::3eed7fa0-1d85-4f8e-a6fd-d3a53b0fb817" providerId="AD" clId="Web-{3A4FD8C2-3019-42A6-BB0A-B134D0F37A59}" dt="2021-01-26T22:48:28.083" v="29" actId="1076"/>
          <ac:spMkLst>
            <pc:docMk/>
            <pc:sldMk cId="3295356460" sldId="259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3A4FD8C2-3019-42A6-BB0A-B134D0F37A59}" dt="2021-01-26T22:48:20.661" v="28" actId="1076"/>
          <ac:spMkLst>
            <pc:docMk/>
            <pc:sldMk cId="3295356460" sldId="259"/>
            <ac:spMk id="10" creationId="{EEC5296E-F561-4FF2-90A8-C4CE958B1645}"/>
          </ac:spMkLst>
        </pc:spChg>
      </pc:sldChg>
    </pc:docChg>
  </pc:docChgLst>
  <pc:docChgLst>
    <pc:chgData name="Nelson, Wendy" userId="S::wnelson@palomar.edu::4a2ea7ce-7b51-4da1-a997-d858d1d6cdbc" providerId="AD" clId="Web-{30EADD03-9275-4EEC-A21A-3FBB4D313AA9}"/>
    <pc:docChg chg="modSld">
      <pc:chgData name="Nelson, Wendy" userId="S::wnelson@palomar.edu::4a2ea7ce-7b51-4da1-a997-d858d1d6cdbc" providerId="AD" clId="Web-{30EADD03-9275-4EEC-A21A-3FBB4D313AA9}" dt="2021-01-20T19:09:28.286" v="219" actId="20577"/>
      <pc:docMkLst>
        <pc:docMk/>
      </pc:docMkLst>
      <pc:sldChg chg="modSp">
        <pc:chgData name="Nelson, Wendy" userId="S::wnelson@palomar.edu::4a2ea7ce-7b51-4da1-a997-d858d1d6cdbc" providerId="AD" clId="Web-{30EADD03-9275-4EEC-A21A-3FBB4D313AA9}" dt="2021-01-20T19:09:28.286" v="219" actId="20577"/>
        <pc:sldMkLst>
          <pc:docMk/>
          <pc:sldMk cId="775066833" sldId="257"/>
        </pc:sldMkLst>
        <pc:spChg chg="mod">
          <ac:chgData name="Nelson, Wendy" userId="S::wnelson@palomar.edu::4a2ea7ce-7b51-4da1-a997-d858d1d6cdbc" providerId="AD" clId="Web-{30EADD03-9275-4EEC-A21A-3FBB4D313AA9}" dt="2021-01-20T18:55:37.595" v="48" actId="20577"/>
          <ac:spMkLst>
            <pc:docMk/>
            <pc:sldMk cId="775066833" sldId="257"/>
            <ac:spMk id="3" creationId="{7C628C0B-EE6A-44D3-AACB-1CC0437D67AE}"/>
          </ac:spMkLst>
        </pc:spChg>
        <pc:spChg chg="mod">
          <ac:chgData name="Nelson, Wendy" userId="S::wnelson@palomar.edu::4a2ea7ce-7b51-4da1-a997-d858d1d6cdbc" providerId="AD" clId="Web-{30EADD03-9275-4EEC-A21A-3FBB4D313AA9}" dt="2021-01-20T19:09:28.286" v="219" actId="20577"/>
          <ac:spMkLst>
            <pc:docMk/>
            <pc:sldMk cId="775066833" sldId="257"/>
            <ac:spMk id="12" creationId="{F2264087-D7D1-45DF-94E4-75BD6ED1565A}"/>
          </ac:spMkLst>
        </pc:spChg>
      </pc:sldChg>
      <pc:sldChg chg="addSp modSp">
        <pc:chgData name="Nelson, Wendy" userId="S::wnelson@palomar.edu::4a2ea7ce-7b51-4da1-a997-d858d1d6cdbc" providerId="AD" clId="Web-{30EADD03-9275-4EEC-A21A-3FBB4D313AA9}" dt="2021-01-20T19:00:30.883" v="174" actId="20577"/>
        <pc:sldMkLst>
          <pc:docMk/>
          <pc:sldMk cId="2104952717" sldId="262"/>
        </pc:sldMkLst>
        <pc:spChg chg="add mod">
          <ac:chgData name="Nelson, Wendy" userId="S::wnelson@palomar.edu::4a2ea7ce-7b51-4da1-a997-d858d1d6cdbc" providerId="AD" clId="Web-{30EADD03-9275-4EEC-A21A-3FBB4D313AA9}" dt="2021-01-20T19:00:30.883" v="174" actId="20577"/>
          <ac:spMkLst>
            <pc:docMk/>
            <pc:sldMk cId="2104952717" sldId="262"/>
            <ac:spMk id="4" creationId="{6C837272-AFEC-420D-AB8F-D9382E404871}"/>
          </ac:spMkLst>
        </pc:spChg>
      </pc:sldChg>
      <pc:sldChg chg="addSp modSp">
        <pc:chgData name="Nelson, Wendy" userId="S::wnelson@palomar.edu::4a2ea7ce-7b51-4da1-a997-d858d1d6cdbc" providerId="AD" clId="Web-{30EADD03-9275-4EEC-A21A-3FBB4D313AA9}" dt="2021-01-20T19:08:06.503" v="213" actId="20577"/>
        <pc:sldMkLst>
          <pc:docMk/>
          <pc:sldMk cId="1331272714" sldId="263"/>
        </pc:sldMkLst>
        <pc:spChg chg="add mod">
          <ac:chgData name="Nelson, Wendy" userId="S::wnelson@palomar.edu::4a2ea7ce-7b51-4da1-a997-d858d1d6cdbc" providerId="AD" clId="Web-{30EADD03-9275-4EEC-A21A-3FBB4D313AA9}" dt="2021-01-20T18:57:14.503" v="105" actId="20577"/>
          <ac:spMkLst>
            <pc:docMk/>
            <pc:sldMk cId="1331272714" sldId="263"/>
            <ac:spMk id="3" creationId="{FE1E1ED4-69DC-4FE3-977B-0EB523116454}"/>
          </ac:spMkLst>
        </pc:spChg>
        <pc:spChg chg="mod">
          <ac:chgData name="Nelson, Wendy" userId="S::wnelson@palomar.edu::4a2ea7ce-7b51-4da1-a997-d858d1d6cdbc" providerId="AD" clId="Web-{30EADD03-9275-4EEC-A21A-3FBB4D313AA9}" dt="2021-01-20T19:08:06.503" v="213" actId="20577"/>
          <ac:spMkLst>
            <pc:docMk/>
            <pc:sldMk cId="1331272714" sldId="263"/>
            <ac:spMk id="12" creationId="{F2264087-D7D1-45DF-94E4-75BD6ED1565A}"/>
          </ac:spMkLst>
        </pc:spChg>
      </pc:sldChg>
      <pc:sldChg chg="addSp modSp">
        <pc:chgData name="Nelson, Wendy" userId="S::wnelson@palomar.edu::4a2ea7ce-7b51-4da1-a997-d858d1d6cdbc" providerId="AD" clId="Web-{30EADD03-9275-4EEC-A21A-3FBB4D313AA9}" dt="2021-01-20T18:58:06.942" v="125" actId="20577"/>
        <pc:sldMkLst>
          <pc:docMk/>
          <pc:sldMk cId="437218641" sldId="264"/>
        </pc:sldMkLst>
        <pc:spChg chg="add mod">
          <ac:chgData name="Nelson, Wendy" userId="S::wnelson@palomar.edu::4a2ea7ce-7b51-4da1-a997-d858d1d6cdbc" providerId="AD" clId="Web-{30EADD03-9275-4EEC-A21A-3FBB4D313AA9}" dt="2021-01-20T18:58:06.942" v="125" actId="20577"/>
          <ac:spMkLst>
            <pc:docMk/>
            <pc:sldMk cId="437218641" sldId="264"/>
            <ac:spMk id="3" creationId="{B6F36D74-74BD-4B29-873C-3D464AFE5A9E}"/>
          </ac:spMkLst>
        </pc:spChg>
      </pc:sldChg>
      <pc:sldChg chg="modSp">
        <pc:chgData name="Nelson, Wendy" userId="S::wnelson@palomar.edu::4a2ea7ce-7b51-4da1-a997-d858d1d6cdbc" providerId="AD" clId="Web-{30EADD03-9275-4EEC-A21A-3FBB4D313AA9}" dt="2021-01-20T19:01:24.509" v="211" actId="20577"/>
        <pc:sldMkLst>
          <pc:docMk/>
          <pc:sldMk cId="3281668704" sldId="266"/>
        </pc:sldMkLst>
        <pc:spChg chg="mod">
          <ac:chgData name="Nelson, Wendy" userId="S::wnelson@palomar.edu::4a2ea7ce-7b51-4da1-a997-d858d1d6cdbc" providerId="AD" clId="Web-{30EADD03-9275-4EEC-A21A-3FBB4D313AA9}" dt="2021-01-20T19:01:24.509" v="211" actId="20577"/>
          <ac:spMkLst>
            <pc:docMk/>
            <pc:sldMk cId="3281668704" sldId="266"/>
            <ac:spMk id="3" creationId="{C8F4C1D8-6AD1-4FE0-907E-206DBA7BB3A2}"/>
          </ac:spMkLst>
        </pc:spChg>
      </pc:sldChg>
    </pc:docChg>
  </pc:docChgLst>
  <pc:docChgLst>
    <pc:chgData name="Santiago, Sabrina M." userId="S::ssantiago@palomar.edu::951b934b-5a54-45f5-a96d-f6f380619dd2" providerId="AD" clId="Web-{892D902F-06C2-4A2F-8EFB-E9C698399F0E}"/>
    <pc:docChg chg="modSld">
      <pc:chgData name="Santiago, Sabrina M." userId="S::ssantiago@palomar.edu::951b934b-5a54-45f5-a96d-f6f380619dd2" providerId="AD" clId="Web-{892D902F-06C2-4A2F-8EFB-E9C698399F0E}" dt="2021-01-27T20:36:44.369" v="57" actId="20577"/>
      <pc:docMkLst>
        <pc:docMk/>
      </pc:docMkLst>
      <pc:sldChg chg="modSp">
        <pc:chgData name="Santiago, Sabrina M." userId="S::ssantiago@palomar.edu::951b934b-5a54-45f5-a96d-f6f380619dd2" providerId="AD" clId="Web-{892D902F-06C2-4A2F-8EFB-E9C698399F0E}" dt="2021-01-27T20:35:12.754" v="4" actId="20577"/>
        <pc:sldMkLst>
          <pc:docMk/>
          <pc:sldMk cId="779494405" sldId="261"/>
        </pc:sldMkLst>
        <pc:spChg chg="mod">
          <ac:chgData name="Santiago, Sabrina M." userId="S::ssantiago@palomar.edu::951b934b-5a54-45f5-a96d-f6f380619dd2" providerId="AD" clId="Web-{892D902F-06C2-4A2F-8EFB-E9C698399F0E}" dt="2021-01-27T20:35:12.754" v="4" actId="20577"/>
          <ac:spMkLst>
            <pc:docMk/>
            <pc:sldMk cId="779494405" sldId="261"/>
            <ac:spMk id="10" creationId="{EEC5296E-F561-4FF2-90A8-C4CE958B1645}"/>
          </ac:spMkLst>
        </pc:spChg>
      </pc:sldChg>
      <pc:sldChg chg="modSp">
        <pc:chgData name="Santiago, Sabrina M." userId="S::ssantiago@palomar.edu::951b934b-5a54-45f5-a96d-f6f380619dd2" providerId="AD" clId="Web-{892D902F-06C2-4A2F-8EFB-E9C698399F0E}" dt="2021-01-27T20:36:44.369" v="57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892D902F-06C2-4A2F-8EFB-E9C698399F0E}" dt="2021-01-27T20:36:44.369" v="57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892D902F-06C2-4A2F-8EFB-E9C698399F0E}" dt="2021-01-27T20:36:24.055" v="36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De La Torre, Maria (Victoria)" userId="S::mdelatorre@palomar.edu::3eed7fa0-1d85-4f8e-a6fd-d3a53b0fb817" providerId="AD" clId="Web-{F6435768-A914-4875-B0A9-A6F15BE54845}"/>
    <pc:docChg chg="modSld">
      <pc:chgData name="De La Torre, Maria (Victoria)" userId="S::mdelatorre@palomar.edu::3eed7fa0-1d85-4f8e-a6fd-d3a53b0fb817" providerId="AD" clId="Web-{F6435768-A914-4875-B0A9-A6F15BE54845}" dt="2021-01-27T21:43:25.308" v="79" actId="20577"/>
      <pc:docMkLst>
        <pc:docMk/>
      </pc:docMkLst>
      <pc:sldChg chg="modSp">
        <pc:chgData name="De La Torre, Maria (Victoria)" userId="S::mdelatorre@palomar.edu::3eed7fa0-1d85-4f8e-a6fd-d3a53b0fb817" providerId="AD" clId="Web-{F6435768-A914-4875-B0A9-A6F15BE54845}" dt="2021-01-27T21:20:51.015" v="52" actId="20577"/>
        <pc:sldMkLst>
          <pc:docMk/>
          <pc:sldMk cId="775066833" sldId="257"/>
        </pc:sldMkLst>
        <pc:spChg chg="mod">
          <ac:chgData name="De La Torre, Maria (Victoria)" userId="S::mdelatorre@palomar.edu::3eed7fa0-1d85-4f8e-a6fd-d3a53b0fb817" providerId="AD" clId="Web-{F6435768-A914-4875-B0A9-A6F15BE54845}" dt="2021-01-27T21:20:51.015" v="52" actId="20577"/>
          <ac:spMkLst>
            <pc:docMk/>
            <pc:sldMk cId="775066833" sldId="257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F6435768-A914-4875-B0A9-A6F15BE54845}" dt="2021-01-27T21:43:25.308" v="79" actId="20577"/>
        <pc:sldMkLst>
          <pc:docMk/>
          <pc:sldMk cId="2104952717" sldId="262"/>
        </pc:sldMkLst>
        <pc:spChg chg="mod">
          <ac:chgData name="De La Torre, Maria (Victoria)" userId="S::mdelatorre@palomar.edu::3eed7fa0-1d85-4f8e-a6fd-d3a53b0fb817" providerId="AD" clId="Web-{F6435768-A914-4875-B0A9-A6F15BE54845}" dt="2021-01-27T21:43:25.308" v="79" actId="20577"/>
          <ac:spMkLst>
            <pc:docMk/>
            <pc:sldMk cId="2104952717" sldId="262"/>
            <ac:spMk id="4" creationId="{6C837272-AFEC-420D-AB8F-D9382E404871}"/>
          </ac:spMkLst>
        </pc:spChg>
      </pc:sldChg>
      <pc:sldChg chg="modSp">
        <pc:chgData name="De La Torre, Maria (Victoria)" userId="S::mdelatorre@palomar.edu::3eed7fa0-1d85-4f8e-a6fd-d3a53b0fb817" providerId="AD" clId="Web-{F6435768-A914-4875-B0A9-A6F15BE54845}" dt="2021-01-27T21:21:00.594" v="63" actId="20577"/>
        <pc:sldMkLst>
          <pc:docMk/>
          <pc:sldMk cId="1331272714" sldId="263"/>
        </pc:sldMkLst>
        <pc:spChg chg="mod">
          <ac:chgData name="De La Torre, Maria (Victoria)" userId="S::mdelatorre@palomar.edu::3eed7fa0-1d85-4f8e-a6fd-d3a53b0fb817" providerId="AD" clId="Web-{F6435768-A914-4875-B0A9-A6F15BE54845}" dt="2021-01-27T20:55:40.982" v="12" actId="20577"/>
          <ac:spMkLst>
            <pc:docMk/>
            <pc:sldMk cId="1331272714" sldId="263"/>
            <ac:spMk id="3" creationId="{FE1E1ED4-69DC-4FE3-977B-0EB523116454}"/>
          </ac:spMkLst>
        </pc:spChg>
        <pc:spChg chg="mod">
          <ac:chgData name="De La Torre, Maria (Victoria)" userId="S::mdelatorre@palomar.edu::3eed7fa0-1d85-4f8e-a6fd-d3a53b0fb817" providerId="AD" clId="Web-{F6435768-A914-4875-B0A9-A6F15BE54845}" dt="2021-01-27T21:21:00.594" v="63" actId="20577"/>
          <ac:spMkLst>
            <pc:docMk/>
            <pc:sldMk cId="1331272714" sldId="263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F6435768-A914-4875-B0A9-A6F15BE54845}" dt="2021-01-27T21:13:23.787" v="47" actId="20577"/>
        <pc:sldMkLst>
          <pc:docMk/>
          <pc:sldMk cId="3819654323" sldId="267"/>
        </pc:sldMkLst>
        <pc:spChg chg="mod">
          <ac:chgData name="De La Torre, Maria (Victoria)" userId="S::mdelatorre@palomar.edu::3eed7fa0-1d85-4f8e-a6fd-d3a53b0fb817" providerId="AD" clId="Web-{F6435768-A914-4875-B0A9-A6F15BE54845}" dt="2021-01-27T21:13:23.787" v="47" actId="20577"/>
          <ac:spMkLst>
            <pc:docMk/>
            <pc:sldMk cId="3819654323" sldId="267"/>
            <ac:spMk id="3" creationId="{CBCF9003-514B-4163-80CE-516570D0B9DD}"/>
          </ac:spMkLst>
        </pc:spChg>
      </pc:sldChg>
      <pc:sldChg chg="modSp">
        <pc:chgData name="De La Torre, Maria (Victoria)" userId="S::mdelatorre@palomar.edu::3eed7fa0-1d85-4f8e-a6fd-d3a53b0fb817" providerId="AD" clId="Web-{F6435768-A914-4875-B0A9-A6F15BE54845}" dt="2021-01-27T21:07:41.936" v="40" actId="20577"/>
        <pc:sldMkLst>
          <pc:docMk/>
          <pc:sldMk cId="2314189817" sldId="268"/>
        </pc:sldMkLst>
        <pc:spChg chg="mod">
          <ac:chgData name="De La Torre, Maria (Victoria)" userId="S::mdelatorre@palomar.edu::3eed7fa0-1d85-4f8e-a6fd-d3a53b0fb817" providerId="AD" clId="Web-{F6435768-A914-4875-B0A9-A6F15BE54845}" dt="2021-01-27T21:07:41.936" v="40" actId="20577"/>
          <ac:spMkLst>
            <pc:docMk/>
            <pc:sldMk cId="2314189817" sldId="268"/>
            <ac:spMk id="2" creationId="{87BE3769-25A7-4FDB-9C1F-ECB8E0F7BF9F}"/>
          </ac:spMkLst>
        </pc:spChg>
        <pc:spChg chg="mod">
          <ac:chgData name="De La Torre, Maria (Victoria)" userId="S::mdelatorre@palomar.edu::3eed7fa0-1d85-4f8e-a6fd-d3a53b0fb817" providerId="AD" clId="Web-{F6435768-A914-4875-B0A9-A6F15BE54845}" dt="2021-01-27T21:06:16.559" v="31" actId="1076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De La Torre, Maria (Victoria)" userId="S::mdelatorre@palomar.edu::3eed7fa0-1d85-4f8e-a6fd-d3a53b0fb817" providerId="AD" clId="Web-{F6435768-A914-4875-B0A9-A6F15BE54845}" dt="2021-01-27T21:07:00.044" v="37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Santiago, Sabrina M." userId="S::ssantiago@palomar.edu::951b934b-5a54-45f5-a96d-f6f380619dd2" providerId="AD" clId="Web-{772E0DAF-D6B1-4B00-AC14-FC86B05D6CED}"/>
    <pc:docChg chg="modSld">
      <pc:chgData name="Santiago, Sabrina M." userId="S::ssantiago@palomar.edu::951b934b-5a54-45f5-a96d-f6f380619dd2" providerId="AD" clId="Web-{772E0DAF-D6B1-4B00-AC14-FC86B05D6CED}" dt="2021-01-27T21:23:48.024" v="53" actId="20577"/>
      <pc:docMkLst>
        <pc:docMk/>
      </pc:docMkLst>
      <pc:sldChg chg="modSp">
        <pc:chgData name="Santiago, Sabrina M." userId="S::ssantiago@palomar.edu::951b934b-5a54-45f5-a96d-f6f380619dd2" providerId="AD" clId="Web-{772E0DAF-D6B1-4B00-AC14-FC86B05D6CED}" dt="2021-01-27T21:21:11.952" v="4" actId="20577"/>
        <pc:sldMkLst>
          <pc:docMk/>
          <pc:sldMk cId="779494405" sldId="261"/>
        </pc:sldMkLst>
        <pc:spChg chg="mod">
          <ac:chgData name="Santiago, Sabrina M." userId="S::ssantiago@palomar.edu::951b934b-5a54-45f5-a96d-f6f380619dd2" providerId="AD" clId="Web-{772E0DAF-D6B1-4B00-AC14-FC86B05D6CED}" dt="2021-01-27T21:21:11.952" v="4" actId="20577"/>
          <ac:spMkLst>
            <pc:docMk/>
            <pc:sldMk cId="779494405" sldId="261"/>
            <ac:spMk id="10" creationId="{EEC5296E-F561-4FF2-90A8-C4CE958B1645}"/>
          </ac:spMkLst>
        </pc:spChg>
      </pc:sldChg>
      <pc:sldChg chg="modSp">
        <pc:chgData name="Santiago, Sabrina M." userId="S::ssantiago@palomar.edu::951b934b-5a54-45f5-a96d-f6f380619dd2" providerId="AD" clId="Web-{772E0DAF-D6B1-4B00-AC14-FC86B05D6CED}" dt="2021-01-27T21:23:48.024" v="53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772E0DAF-D6B1-4B00-AC14-FC86B05D6CED}" dt="2021-01-27T21:23:16.725" v="50" actId="20577"/>
          <ac:spMkLst>
            <pc:docMk/>
            <pc:sldMk cId="2314189817" sldId="268"/>
            <ac:spMk id="3" creationId="{2D9C7ACF-F1D6-4D26-B97C-9AC1DEF48484}"/>
          </ac:spMkLst>
        </pc:spChg>
        <pc:spChg chg="mod">
          <ac:chgData name="Santiago, Sabrina M." userId="S::ssantiago@palomar.edu::951b934b-5a54-45f5-a96d-f6f380619dd2" providerId="AD" clId="Web-{772E0DAF-D6B1-4B00-AC14-FC86B05D6CED}" dt="2021-01-27T21:23:48.024" v="53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Cuatok, Alex" userId="S::acuatok@palomar.edu::c49c9796-0870-4fc8-9909-cf84e459760c" providerId="AD" clId="Web-{743FC4D2-68B3-A9D6-88F6-A402068BA41D}"/>
    <pc:docChg chg="modSld">
      <pc:chgData name="Cuatok, Alex" userId="S::acuatok@palomar.edu::c49c9796-0870-4fc8-9909-cf84e459760c" providerId="AD" clId="Web-{743FC4D2-68B3-A9D6-88F6-A402068BA41D}" dt="2021-01-25T23:03:24.223" v="483" actId="20577"/>
      <pc:docMkLst>
        <pc:docMk/>
      </pc:docMkLst>
      <pc:sldChg chg="delSp modSp">
        <pc:chgData name="Cuatok, Alex" userId="S::acuatok@palomar.edu::c49c9796-0870-4fc8-9909-cf84e459760c" providerId="AD" clId="Web-{743FC4D2-68B3-A9D6-88F6-A402068BA41D}" dt="2021-01-25T23:03:24.223" v="483" actId="20577"/>
        <pc:sldMkLst>
          <pc:docMk/>
          <pc:sldMk cId="3295356460" sldId="259"/>
        </pc:sldMkLst>
        <pc:spChg chg="mod">
          <ac:chgData name="Cuatok, Alex" userId="S::acuatok@palomar.edu::c49c9796-0870-4fc8-9909-cf84e459760c" providerId="AD" clId="Web-{743FC4D2-68B3-A9D6-88F6-A402068BA41D}" dt="2021-01-25T22:57:52.985" v="303" actId="1076"/>
          <ac:spMkLst>
            <pc:docMk/>
            <pc:sldMk cId="3295356460" sldId="259"/>
            <ac:spMk id="8" creationId="{9F89967F-7FF8-4A71-ABEE-88EAA95DA308}"/>
          </ac:spMkLst>
        </pc:spChg>
        <pc:spChg chg="mod">
          <ac:chgData name="Cuatok, Alex" userId="S::acuatok@palomar.edu::c49c9796-0870-4fc8-9909-cf84e459760c" providerId="AD" clId="Web-{743FC4D2-68B3-A9D6-88F6-A402068BA41D}" dt="2021-01-25T23:03:24.223" v="483" actId="20577"/>
          <ac:spMkLst>
            <pc:docMk/>
            <pc:sldMk cId="3295356460" sldId="259"/>
            <ac:spMk id="10" creationId="{EEC5296E-F561-4FF2-90A8-C4CE958B1645}"/>
          </ac:spMkLst>
        </pc:spChg>
        <pc:spChg chg="del">
          <ac:chgData name="Cuatok, Alex" userId="S::acuatok@palomar.edu::c49c9796-0870-4fc8-9909-cf84e459760c" providerId="AD" clId="Web-{743FC4D2-68B3-A9D6-88F6-A402068BA41D}" dt="2021-01-25T22:54:05.284" v="256"/>
          <ac:spMkLst>
            <pc:docMk/>
            <pc:sldMk cId="3295356460" sldId="259"/>
            <ac:spMk id="12" creationId="{F2264087-D7D1-45DF-94E4-75BD6ED1565A}"/>
          </ac:spMkLst>
        </pc:spChg>
      </pc:sldChg>
      <pc:sldChg chg="addSp delSp modSp">
        <pc:chgData name="Cuatok, Alex" userId="S::acuatok@palomar.edu::c49c9796-0870-4fc8-9909-cf84e459760c" providerId="AD" clId="Web-{743FC4D2-68B3-A9D6-88F6-A402068BA41D}" dt="2021-01-25T22:57:15.764" v="294" actId="20577"/>
        <pc:sldMkLst>
          <pc:docMk/>
          <pc:sldMk cId="437218641" sldId="264"/>
        </pc:sldMkLst>
        <pc:spChg chg="del mod">
          <ac:chgData name="Cuatok, Alex" userId="S::acuatok@palomar.edu::c49c9796-0870-4fc8-9909-cf84e459760c" providerId="AD" clId="Web-{743FC4D2-68B3-A9D6-88F6-A402068BA41D}" dt="2021-01-25T22:50:26.349" v="188"/>
          <ac:spMkLst>
            <pc:docMk/>
            <pc:sldMk cId="437218641" sldId="264"/>
            <ac:spMk id="3" creationId="{B6F36D74-74BD-4B29-873C-3D464AFE5A9E}"/>
          </ac:spMkLst>
        </pc:spChg>
        <pc:spChg chg="add mod">
          <ac:chgData name="Cuatok, Alex" userId="S::acuatok@palomar.edu::c49c9796-0870-4fc8-9909-cf84e459760c" providerId="AD" clId="Web-{743FC4D2-68B3-A9D6-88F6-A402068BA41D}" dt="2021-01-25T22:57:15.764" v="294" actId="20577"/>
          <ac:spMkLst>
            <pc:docMk/>
            <pc:sldMk cId="437218641" sldId="264"/>
            <ac:spMk id="4" creationId="{D5978315-87B3-43C6-9ED5-628A49690E58}"/>
          </ac:spMkLst>
        </pc:spChg>
        <pc:spChg chg="mod">
          <ac:chgData name="Cuatok, Alex" userId="S::acuatok@palomar.edu::c49c9796-0870-4fc8-9909-cf84e459760c" providerId="AD" clId="Web-{743FC4D2-68B3-A9D6-88F6-A402068BA41D}" dt="2021-01-25T22:51:54.386" v="255" actId="1076"/>
          <ac:spMkLst>
            <pc:docMk/>
            <pc:sldMk cId="437218641" sldId="264"/>
            <ac:spMk id="8" creationId="{9F89967F-7FF8-4A71-ABEE-88EAA95DA308}"/>
          </ac:spMkLst>
        </pc:spChg>
        <pc:spChg chg="del mod">
          <ac:chgData name="Cuatok, Alex" userId="S::acuatok@palomar.edu::c49c9796-0870-4fc8-9909-cf84e459760c" providerId="AD" clId="Web-{743FC4D2-68B3-A9D6-88F6-A402068BA41D}" dt="2021-01-25T22:51:33.900" v="251"/>
          <ac:spMkLst>
            <pc:docMk/>
            <pc:sldMk cId="437218641" sldId="264"/>
            <ac:spMk id="12" creationId="{F2264087-D7D1-45DF-94E4-75BD6ED1565A}"/>
          </ac:spMkLst>
        </pc:spChg>
      </pc:sldChg>
    </pc:docChg>
  </pc:docChgLst>
  <pc:docChgLst>
    <pc:chgData name="Bongolan, Glyn" userId="S::gbongolan@palomar.edu::e6282e49-1d3b-4676-8fdc-19625f849fd9" providerId="AD" clId="Web-{CE3C4C96-C161-C9F6-7A9F-6F78D63F7C12}"/>
    <pc:docChg chg="modSld">
      <pc:chgData name="Bongolan, Glyn" userId="S::gbongolan@palomar.edu::e6282e49-1d3b-4676-8fdc-19625f849fd9" providerId="AD" clId="Web-{CE3C4C96-C161-C9F6-7A9F-6F78D63F7C12}" dt="2021-01-28T18:04:23.292" v="18" actId="20577"/>
      <pc:docMkLst>
        <pc:docMk/>
      </pc:docMkLst>
      <pc:sldChg chg="modSp">
        <pc:chgData name="Bongolan, Glyn" userId="S::gbongolan@palomar.edu::e6282e49-1d3b-4676-8fdc-19625f849fd9" providerId="AD" clId="Web-{CE3C4C96-C161-C9F6-7A9F-6F78D63F7C12}" dt="2021-01-28T18:04:23.292" v="18" actId="20577"/>
        <pc:sldMkLst>
          <pc:docMk/>
          <pc:sldMk cId="565714761" sldId="265"/>
        </pc:sldMkLst>
        <pc:spChg chg="mod">
          <ac:chgData name="Bongolan, Glyn" userId="S::gbongolan@palomar.edu::e6282e49-1d3b-4676-8fdc-19625f849fd9" providerId="AD" clId="Web-{CE3C4C96-C161-C9F6-7A9F-6F78D63F7C12}" dt="2021-01-28T18:04:23.292" v="18" actId="20577"/>
          <ac:spMkLst>
            <pc:docMk/>
            <pc:sldMk cId="565714761" sldId="265"/>
            <ac:spMk id="3" creationId="{C8F4C1D8-6AD1-4FE0-907E-206DBA7BB3A2}"/>
          </ac:spMkLst>
        </pc:spChg>
      </pc:sldChg>
      <pc:sldChg chg="modSp">
        <pc:chgData name="Bongolan, Glyn" userId="S::gbongolan@palomar.edu::e6282e49-1d3b-4676-8fdc-19625f849fd9" providerId="AD" clId="Web-{CE3C4C96-C161-C9F6-7A9F-6F78D63F7C12}" dt="2021-01-28T18:03:33.961" v="16" actId="20577"/>
        <pc:sldMkLst>
          <pc:docMk/>
          <pc:sldMk cId="3281668704" sldId="266"/>
        </pc:sldMkLst>
        <pc:spChg chg="mod">
          <ac:chgData name="Bongolan, Glyn" userId="S::gbongolan@palomar.edu::e6282e49-1d3b-4676-8fdc-19625f849fd9" providerId="AD" clId="Web-{CE3C4C96-C161-C9F6-7A9F-6F78D63F7C12}" dt="2021-01-28T18:03:33.961" v="16" actId="20577"/>
          <ac:spMkLst>
            <pc:docMk/>
            <pc:sldMk cId="3281668704" sldId="266"/>
            <ac:spMk id="4" creationId="{19E9186F-1F73-4206-B4DB-65CAEFD1AF25}"/>
          </ac:spMkLst>
        </pc:spChg>
      </pc:sldChg>
    </pc:docChg>
  </pc:docChgLst>
  <pc:docChgLst>
    <pc:chgData name="Nelson, Wendy" userId="S::wnelson@palomar.edu::4a2ea7ce-7b51-4da1-a997-d858d1d6cdbc" providerId="AD" clId="Web-{13ABB706-39ED-4C48-91FB-C8C1943A4F50}"/>
    <pc:docChg chg="modSld">
      <pc:chgData name="Nelson, Wendy" userId="S::wnelson@palomar.edu::4a2ea7ce-7b51-4da1-a997-d858d1d6cdbc" providerId="AD" clId="Web-{13ABB706-39ED-4C48-91FB-C8C1943A4F50}" dt="2021-01-26T21:50:15.640" v="577" actId="14100"/>
      <pc:docMkLst>
        <pc:docMk/>
      </pc:docMkLst>
      <pc:sldChg chg="addSp delSp modSp">
        <pc:chgData name="Nelson, Wendy" userId="S::wnelson@palomar.edu::4a2ea7ce-7b51-4da1-a997-d858d1d6cdbc" providerId="AD" clId="Web-{13ABB706-39ED-4C48-91FB-C8C1943A4F50}" dt="2021-01-26T20:27:47.137" v="53" actId="14100"/>
        <pc:sldMkLst>
          <pc:docMk/>
          <pc:sldMk cId="775066833" sldId="257"/>
        </pc:sldMkLst>
        <pc:spChg chg="mod">
          <ac:chgData name="Nelson, Wendy" userId="S::wnelson@palomar.edu::4a2ea7ce-7b51-4da1-a997-d858d1d6cdbc" providerId="AD" clId="Web-{13ABB706-39ED-4C48-91FB-C8C1943A4F50}" dt="2021-01-26T20:27:15.932" v="46" actId="20577"/>
          <ac:spMkLst>
            <pc:docMk/>
            <pc:sldMk cId="775066833" sldId="257"/>
            <ac:spMk id="3" creationId="{7C628C0B-EE6A-44D3-AACB-1CC0437D67AE}"/>
          </ac:spMkLst>
        </pc:spChg>
        <pc:spChg chg="add del">
          <ac:chgData name="Nelson, Wendy" userId="S::wnelson@palomar.edu::4a2ea7ce-7b51-4da1-a997-d858d1d6cdbc" providerId="AD" clId="Web-{13ABB706-39ED-4C48-91FB-C8C1943A4F50}" dt="2021-01-26T20:23:58.575" v="8"/>
          <ac:spMkLst>
            <pc:docMk/>
            <pc:sldMk cId="775066833" sldId="257"/>
            <ac:spMk id="5" creationId="{D6DBBDAE-2922-4B4E-890E-2DCDE118F5B7}"/>
          </ac:spMkLst>
        </pc:spChg>
        <pc:spChg chg="add mod">
          <ac:chgData name="Nelson, Wendy" userId="S::wnelson@palomar.edu::4a2ea7ce-7b51-4da1-a997-d858d1d6cdbc" providerId="AD" clId="Web-{13ABB706-39ED-4C48-91FB-C8C1943A4F50}" dt="2021-01-26T20:27:32.167" v="49" actId="14100"/>
          <ac:spMkLst>
            <pc:docMk/>
            <pc:sldMk cId="775066833" sldId="257"/>
            <ac:spMk id="7" creationId="{361C7AB7-527D-46D4-9236-81B3FE838844}"/>
          </ac:spMkLst>
        </pc:spChg>
        <pc:spChg chg="mod">
          <ac:chgData name="Nelson, Wendy" userId="S::wnelson@palomar.edu::4a2ea7ce-7b51-4da1-a997-d858d1d6cdbc" providerId="AD" clId="Web-{13ABB706-39ED-4C48-91FB-C8C1943A4F50}" dt="2021-01-26T20:26:49.695" v="34" actId="1076"/>
          <ac:spMkLst>
            <pc:docMk/>
            <pc:sldMk cId="775066833" sldId="257"/>
            <ac:spMk id="8" creationId="{9F89967F-7FF8-4A71-ABEE-88EAA95DA308}"/>
          </ac:spMkLst>
        </pc:spChg>
        <pc:spChg chg="add mod">
          <ac:chgData name="Nelson, Wendy" userId="S::wnelson@palomar.edu::4a2ea7ce-7b51-4da1-a997-d858d1d6cdbc" providerId="AD" clId="Web-{13ABB706-39ED-4C48-91FB-C8C1943A4F50}" dt="2021-01-26T20:27:29.792" v="48" actId="14100"/>
          <ac:spMkLst>
            <pc:docMk/>
            <pc:sldMk cId="775066833" sldId="257"/>
            <ac:spMk id="10" creationId="{AC0537F8-54BD-45B9-85C3-0B6F090B91FD}"/>
          </ac:spMkLst>
        </pc:spChg>
        <pc:spChg chg="add mod">
          <ac:chgData name="Nelson, Wendy" userId="S::wnelson@palomar.edu::4a2ea7ce-7b51-4da1-a997-d858d1d6cdbc" providerId="AD" clId="Web-{13ABB706-39ED-4C48-91FB-C8C1943A4F50}" dt="2021-01-26T20:27:34.980" v="50" actId="1076"/>
          <ac:spMkLst>
            <pc:docMk/>
            <pc:sldMk cId="775066833" sldId="257"/>
            <ac:spMk id="11" creationId="{B4D03CD8-DECB-4041-A37B-38103F148C0D}"/>
          </ac:spMkLst>
        </pc:spChg>
        <pc:spChg chg="add mod">
          <ac:chgData name="Nelson, Wendy" userId="S::wnelson@palomar.edu::4a2ea7ce-7b51-4da1-a997-d858d1d6cdbc" providerId="AD" clId="Web-{13ABB706-39ED-4C48-91FB-C8C1943A4F50}" dt="2021-01-26T20:27:47.137" v="53" actId="14100"/>
          <ac:spMkLst>
            <pc:docMk/>
            <pc:sldMk cId="775066833" sldId="257"/>
            <ac:spMk id="13" creationId="{AFE708B0-DCEC-42DA-ABDB-30509834EABB}"/>
          </ac:spMkLst>
        </pc:spChg>
        <pc:picChg chg="add del mod">
          <ac:chgData name="Nelson, Wendy" userId="S::wnelson@palomar.edu::4a2ea7ce-7b51-4da1-a997-d858d1d6cdbc" providerId="AD" clId="Web-{13ABB706-39ED-4C48-91FB-C8C1943A4F50}" dt="2021-01-26T20:23:33.979" v="6"/>
          <ac:picMkLst>
            <pc:docMk/>
            <pc:sldMk cId="775066833" sldId="257"/>
            <ac:picMk id="4" creationId="{A783939D-0B6F-4F2F-8D6C-07D7450A2FDE}"/>
          </ac:picMkLst>
        </pc:picChg>
      </pc:sldChg>
      <pc:sldChg chg="modSp">
        <pc:chgData name="Nelson, Wendy" userId="S::wnelson@palomar.edu::4a2ea7ce-7b51-4da1-a997-d858d1d6cdbc" providerId="AD" clId="Web-{13ABB706-39ED-4C48-91FB-C8C1943A4F50}" dt="2021-01-26T21:50:15.640" v="577" actId="14100"/>
        <pc:sldMkLst>
          <pc:docMk/>
          <pc:sldMk cId="3699993903" sldId="258"/>
        </pc:sldMkLst>
        <pc:spChg chg="mod">
          <ac:chgData name="Nelson, Wendy" userId="S::wnelson@palomar.edu::4a2ea7ce-7b51-4da1-a997-d858d1d6cdbc" providerId="AD" clId="Web-{13ABB706-39ED-4C48-91FB-C8C1943A4F50}" dt="2021-01-26T21:32:28.754" v="297" actId="1076"/>
          <ac:spMkLst>
            <pc:docMk/>
            <pc:sldMk cId="3699993903" sldId="258"/>
            <ac:spMk id="8" creationId="{9F89967F-7FF8-4A71-ABEE-88EAA95DA308}"/>
          </ac:spMkLst>
        </pc:spChg>
        <pc:spChg chg="mod">
          <ac:chgData name="Nelson, Wendy" userId="S::wnelson@palomar.edu::4a2ea7ce-7b51-4da1-a997-d858d1d6cdbc" providerId="AD" clId="Web-{13ABB706-39ED-4C48-91FB-C8C1943A4F50}" dt="2021-01-26T21:50:15.640" v="577" actId="14100"/>
          <ac:spMkLst>
            <pc:docMk/>
            <pc:sldMk cId="3699993903" sldId="258"/>
            <ac:spMk id="10" creationId="{EEC5296E-F561-4FF2-90A8-C4CE958B1645}"/>
          </ac:spMkLst>
        </pc:spChg>
        <pc:spChg chg="mod">
          <ac:chgData name="Nelson, Wendy" userId="S::wnelson@palomar.edu::4a2ea7ce-7b51-4da1-a997-d858d1d6cdbc" providerId="AD" clId="Web-{13ABB706-39ED-4C48-91FB-C8C1943A4F50}" dt="2021-01-26T21:49:19.465" v="545" actId="1076"/>
          <ac:spMkLst>
            <pc:docMk/>
            <pc:sldMk cId="3699993903" sldId="258"/>
            <ac:spMk id="12" creationId="{F2264087-D7D1-45DF-94E4-75BD6ED1565A}"/>
          </ac:spMkLst>
        </pc:spChg>
      </pc:sldChg>
      <pc:sldChg chg="modSp">
        <pc:chgData name="Nelson, Wendy" userId="S::wnelson@palomar.edu::4a2ea7ce-7b51-4da1-a997-d858d1d6cdbc" providerId="AD" clId="Web-{13ABB706-39ED-4C48-91FB-C8C1943A4F50}" dt="2021-01-26T21:29:13.290" v="287" actId="14100"/>
        <pc:sldMkLst>
          <pc:docMk/>
          <pc:sldMk cId="1331272714" sldId="263"/>
        </pc:sldMkLst>
        <pc:spChg chg="mod">
          <ac:chgData name="Nelson, Wendy" userId="S::wnelson@palomar.edu::4a2ea7ce-7b51-4da1-a997-d858d1d6cdbc" providerId="AD" clId="Web-{13ABB706-39ED-4C48-91FB-C8C1943A4F50}" dt="2021-01-26T21:29:13.290" v="287" actId="14100"/>
          <ac:spMkLst>
            <pc:docMk/>
            <pc:sldMk cId="1331272714" sldId="263"/>
            <ac:spMk id="3" creationId="{FE1E1ED4-69DC-4FE3-977B-0EB523116454}"/>
          </ac:spMkLst>
        </pc:spChg>
        <pc:spChg chg="mod">
          <ac:chgData name="Nelson, Wendy" userId="S::wnelson@palomar.edu::4a2ea7ce-7b51-4da1-a997-d858d1d6cdbc" providerId="AD" clId="Web-{13ABB706-39ED-4C48-91FB-C8C1943A4F50}" dt="2021-01-26T21:28:29.679" v="282" actId="20577"/>
          <ac:spMkLst>
            <pc:docMk/>
            <pc:sldMk cId="1331272714" sldId="263"/>
            <ac:spMk id="8" creationId="{9F89967F-7FF8-4A71-ABEE-88EAA95DA308}"/>
          </ac:spMkLst>
        </pc:spChg>
      </pc:sldChg>
    </pc:docChg>
  </pc:docChgLst>
  <pc:docChgLst>
    <pc:chgData name="De La Torre, Maria (Victoria)" userId="S::mdelatorre@palomar.edu::3eed7fa0-1d85-4f8e-a6fd-d3a53b0fb817" providerId="AD" clId="Web-{EDBEAC06-B7DE-45C8-997F-99EDAE66874B}"/>
    <pc:docChg chg="modSld addMainMaster delMainMaster">
      <pc:chgData name="De La Torre, Maria (Victoria)" userId="S::mdelatorre@palomar.edu::3eed7fa0-1d85-4f8e-a6fd-d3a53b0fb817" providerId="AD" clId="Web-{EDBEAC06-B7DE-45C8-997F-99EDAE66874B}" dt="2021-01-15T20:51:17.792" v="5"/>
      <pc:docMkLst>
        <pc:docMk/>
      </pc:docMkLst>
      <pc:sldChg chg="addSp delSp modSp mod setBg modClrScheme chgLayout">
        <pc:chgData name="De La Torre, Maria (Victoria)" userId="S::mdelatorre@palomar.edu::3eed7fa0-1d85-4f8e-a6fd-d3a53b0fb817" providerId="AD" clId="Web-{EDBEAC06-B7DE-45C8-997F-99EDAE66874B}" dt="2021-01-15T20:51:17.792" v="5"/>
        <pc:sldMkLst>
          <pc:docMk/>
          <pc:sldMk cId="109857222" sldId="256"/>
        </pc:sldMkLst>
        <pc:spChg chg="mod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5" creationId="{7367B18D-5A18-4901-AD8E-D86DDDD83D2C}"/>
          </ac:spMkLst>
        </pc:spChg>
        <pc:spChg chg="add del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8" creationId="{F1C4E306-BC28-4A7B-871B-1926F6FA6EF3}"/>
          </ac:spMkLst>
        </pc:spChg>
        <pc:spChg chg="add del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10" creationId="{C3ECC9B4-989C-4F71-A6BC-DEBC1D9FD0BD}"/>
          </ac:spMkLst>
        </pc:spChg>
        <pc:spChg chg="add del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12" creationId="{7948E8DE-A931-4EF0-BE1D-F1027474099B}"/>
          </ac:spMkLst>
        </pc:spChg>
        <pc:spChg chg="add del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14" creationId="{B0E4BB4F-99AB-4C4E-A763-C5AC5273DF5D}"/>
          </ac:spMkLst>
        </pc:spChg>
        <pc:spChg chg="add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19" creationId="{C7B352FC-1F44-4AB9-A2BD-FBF231C6B1C1}"/>
          </ac:spMkLst>
        </pc:spChg>
        <pc:spChg chg="add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21" creationId="{0ADDB668-2CA4-4D2B-9C34-3487CA330BA8}"/>
          </ac:spMkLst>
        </pc:spChg>
        <pc:spChg chg="add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23" creationId="{2568BC19-F052-4108-93E1-6A3D1DEC072F}"/>
          </ac:spMkLst>
        </pc:spChg>
        <pc:spChg chg="add">
          <ac:chgData name="De La Torre, Maria (Victoria)" userId="S::mdelatorre@palomar.edu::3eed7fa0-1d85-4f8e-a6fd-d3a53b0fb817" providerId="AD" clId="Web-{EDBEAC06-B7DE-45C8-997F-99EDAE66874B}" dt="2021-01-15T20:51:17.792" v="5"/>
          <ac:spMkLst>
            <pc:docMk/>
            <pc:sldMk cId="109857222" sldId="256"/>
            <ac:spMk id="25" creationId="{D5FD337D-4D6B-4C8B-B6F5-121097E09881}"/>
          </ac:spMkLst>
        </pc:spChg>
        <pc:picChg chg="add mod ord">
          <ac:chgData name="De La Torre, Maria (Victoria)" userId="S::mdelatorre@palomar.edu::3eed7fa0-1d85-4f8e-a6fd-d3a53b0fb817" providerId="AD" clId="Web-{EDBEAC06-B7DE-45C8-997F-99EDAE66874B}" dt="2021-01-15T20:51:17.792" v="5"/>
          <ac:picMkLst>
            <pc:docMk/>
            <pc:sldMk cId="109857222" sldId="256"/>
            <ac:picMk id="4" creationId="{B095EC4B-1AD2-4D39-AE99-E5A7D3DE77FD}"/>
          </ac:picMkLst>
        </pc:picChg>
      </pc:sldChg>
      <pc:sldMasterChg chg="del delSldLayout">
        <pc:chgData name="De La Torre, Maria (Victoria)" userId="S::mdelatorre@palomar.edu::3eed7fa0-1d85-4f8e-a6fd-d3a53b0fb817" providerId="AD" clId="Web-{EDBEAC06-B7DE-45C8-997F-99EDAE66874B}" dt="2021-01-15T20:50:28.211" v="0"/>
        <pc:sldMasterMkLst>
          <pc:docMk/>
          <pc:sldMasterMk cId="2460954070" sldId="2147483660"/>
        </pc:sldMasterMkLst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De La Torre, Maria (Victoria)" userId="S::mdelatorre@palomar.edu::3eed7fa0-1d85-4f8e-a6fd-d3a53b0fb817" providerId="AD" clId="Web-{EDBEAC06-B7DE-45C8-997F-99EDAE66874B}" dt="2021-01-15T20:50:28.211" v="0"/>
        <pc:sldMasterMkLst>
          <pc:docMk/>
          <pc:sldMasterMk cId="1397241177" sldId="2147483712"/>
        </pc:sldMasterMkLst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1650843719" sldId="2147483701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3535105502" sldId="2147483702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1802099412" sldId="2147483703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1620573506" sldId="2147483704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2471663779" sldId="2147483705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297757583" sldId="2147483706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3093931661" sldId="2147483707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3179217883" sldId="2147483708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2971122529" sldId="2147483709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2181922293" sldId="2147483710"/>
          </pc:sldLayoutMkLst>
        </pc:sldLayoutChg>
        <pc:sldLayoutChg chg="add">
          <pc:chgData name="De La Torre, Maria (Victoria)" userId="S::mdelatorre@palomar.edu::3eed7fa0-1d85-4f8e-a6fd-d3a53b0fb817" providerId="AD" clId="Web-{EDBEAC06-B7DE-45C8-997F-99EDAE66874B}" dt="2021-01-15T20:50:28.211" v="0"/>
          <pc:sldLayoutMkLst>
            <pc:docMk/>
            <pc:sldMasterMk cId="1397241177" sldId="2147483712"/>
            <pc:sldLayoutMk cId="4107229684" sldId="2147483711"/>
          </pc:sldLayoutMkLst>
        </pc:sldLayoutChg>
      </pc:sldMasterChg>
    </pc:docChg>
  </pc:docChgLst>
  <pc:docChgLst>
    <pc:chgData name="De La Torre, Maria (Victoria)" userId="S::mdelatorre@palomar.edu::3eed7fa0-1d85-4f8e-a6fd-d3a53b0fb817" providerId="AD" clId="Web-{B30894E8-D158-89FB-CEA2-D1732F087A6F}"/>
    <pc:docChg chg="delSld modSld">
      <pc:chgData name="De La Torre, Maria (Victoria)" userId="S::mdelatorre@palomar.edu::3eed7fa0-1d85-4f8e-a6fd-d3a53b0fb817" providerId="AD" clId="Web-{B30894E8-D158-89FB-CEA2-D1732F087A6F}" dt="2021-01-20T23:58:12.219" v="53" actId="1076"/>
      <pc:docMkLst>
        <pc:docMk/>
      </pc:docMkLst>
      <pc:sldChg chg="modSp">
        <pc:chgData name="De La Torre, Maria (Victoria)" userId="S::mdelatorre@palomar.edu::3eed7fa0-1d85-4f8e-a6fd-d3a53b0fb817" providerId="AD" clId="Web-{B30894E8-D158-89FB-CEA2-D1732F087A6F}" dt="2021-01-20T23:56:07.570" v="36" actId="20577"/>
        <pc:sldMkLst>
          <pc:docMk/>
          <pc:sldMk cId="3699993903" sldId="258"/>
        </pc:sldMkLst>
        <pc:spChg chg="mod">
          <ac:chgData name="De La Torre, Maria (Victoria)" userId="S::mdelatorre@palomar.edu::3eed7fa0-1d85-4f8e-a6fd-d3a53b0fb817" providerId="AD" clId="Web-{B30894E8-D158-89FB-CEA2-D1732F087A6F}" dt="2021-01-20T23:54:43.533" v="0" actId="20577"/>
          <ac:spMkLst>
            <pc:docMk/>
            <pc:sldMk cId="3699993903" sldId="258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B30894E8-D158-89FB-CEA2-D1732F087A6F}" dt="2021-01-20T23:56:07.570" v="36" actId="20577"/>
          <ac:spMkLst>
            <pc:docMk/>
            <pc:sldMk cId="3699993903" sldId="258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B30894E8-D158-89FB-CEA2-D1732F087A6F}" dt="2021-01-20T23:56:03.804" v="35" actId="20577"/>
        <pc:sldMkLst>
          <pc:docMk/>
          <pc:sldMk cId="3295356460" sldId="259"/>
        </pc:sldMkLst>
        <pc:spChg chg="mod">
          <ac:chgData name="De La Torre, Maria (Victoria)" userId="S::mdelatorre@palomar.edu::3eed7fa0-1d85-4f8e-a6fd-d3a53b0fb817" providerId="AD" clId="Web-{B30894E8-D158-89FB-CEA2-D1732F087A6F}" dt="2021-01-20T23:54:55.394" v="3" actId="20577"/>
          <ac:spMkLst>
            <pc:docMk/>
            <pc:sldMk cId="3295356460" sldId="259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B30894E8-D158-89FB-CEA2-D1732F087A6F}" dt="2021-01-20T23:56:03.804" v="35" actId="20577"/>
          <ac:spMkLst>
            <pc:docMk/>
            <pc:sldMk cId="3295356460" sldId="259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B30894E8-D158-89FB-CEA2-D1732F087A6F}" dt="2021-01-20T23:55:58.460" v="33" actId="20577"/>
        <pc:sldMkLst>
          <pc:docMk/>
          <pc:sldMk cId="3722100958" sldId="260"/>
        </pc:sldMkLst>
        <pc:spChg chg="mod">
          <ac:chgData name="De La Torre, Maria (Victoria)" userId="S::mdelatorre@palomar.edu::3eed7fa0-1d85-4f8e-a6fd-d3a53b0fb817" providerId="AD" clId="Web-{B30894E8-D158-89FB-CEA2-D1732F087A6F}" dt="2021-01-20T23:55:09.035" v="7" actId="20577"/>
          <ac:spMkLst>
            <pc:docMk/>
            <pc:sldMk cId="3722100958" sldId="260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B30894E8-D158-89FB-CEA2-D1732F087A6F}" dt="2021-01-20T23:55:58.460" v="33" actId="20577"/>
          <ac:spMkLst>
            <pc:docMk/>
            <pc:sldMk cId="3722100958" sldId="260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B30894E8-D158-89FB-CEA2-D1732F087A6F}" dt="2021-01-20T23:55:55.991" v="32" actId="20577"/>
        <pc:sldMkLst>
          <pc:docMk/>
          <pc:sldMk cId="779494405" sldId="261"/>
        </pc:sldMkLst>
        <pc:spChg chg="mod">
          <ac:chgData name="De La Torre, Maria (Victoria)" userId="S::mdelatorre@palomar.edu::3eed7fa0-1d85-4f8e-a6fd-d3a53b0fb817" providerId="AD" clId="Web-{B30894E8-D158-89FB-CEA2-D1732F087A6F}" dt="2021-01-20T23:55:23.520" v="19" actId="20577"/>
          <ac:spMkLst>
            <pc:docMk/>
            <pc:sldMk cId="779494405" sldId="261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B30894E8-D158-89FB-CEA2-D1732F087A6F}" dt="2021-01-20T23:55:55.991" v="32" actId="20577"/>
          <ac:spMkLst>
            <pc:docMk/>
            <pc:sldMk cId="779494405" sldId="261"/>
            <ac:spMk id="12" creationId="{F2264087-D7D1-45DF-94E4-75BD6ED1565A}"/>
          </ac:spMkLst>
        </pc:spChg>
      </pc:sldChg>
      <pc:sldChg chg="modSp">
        <pc:chgData name="De La Torre, Maria (Victoria)" userId="S::mdelatorre@palomar.edu::3eed7fa0-1d85-4f8e-a6fd-d3a53b0fb817" providerId="AD" clId="Web-{B30894E8-D158-89FB-CEA2-D1732F087A6F}" dt="2021-01-20T23:56:18.430" v="38" actId="1076"/>
        <pc:sldMkLst>
          <pc:docMk/>
          <pc:sldMk cId="437218641" sldId="264"/>
        </pc:sldMkLst>
        <pc:spChg chg="mod">
          <ac:chgData name="De La Torre, Maria (Victoria)" userId="S::mdelatorre@palomar.edu::3eed7fa0-1d85-4f8e-a6fd-d3a53b0fb817" providerId="AD" clId="Web-{B30894E8-D158-89FB-CEA2-D1732F087A6F}" dt="2021-01-20T23:56:18.430" v="38" actId="1076"/>
          <ac:spMkLst>
            <pc:docMk/>
            <pc:sldMk cId="437218641" sldId="264"/>
            <ac:spMk id="12" creationId="{F2264087-D7D1-45DF-94E4-75BD6ED1565A}"/>
          </ac:spMkLst>
        </pc:spChg>
      </pc:sldChg>
      <pc:sldChg chg="addSp modSp">
        <pc:chgData name="De La Torre, Maria (Victoria)" userId="S::mdelatorre@palomar.edu::3eed7fa0-1d85-4f8e-a6fd-d3a53b0fb817" providerId="AD" clId="Web-{B30894E8-D158-89FB-CEA2-D1732F087A6F}" dt="2021-01-20T23:58:12.219" v="53" actId="1076"/>
        <pc:sldMkLst>
          <pc:docMk/>
          <pc:sldMk cId="3819654323" sldId="267"/>
        </pc:sldMkLst>
        <pc:spChg chg="add mod">
          <ac:chgData name="De La Torre, Maria (Victoria)" userId="S::mdelatorre@palomar.edu::3eed7fa0-1d85-4f8e-a6fd-d3a53b0fb817" providerId="AD" clId="Web-{B30894E8-D158-89FB-CEA2-D1732F087A6F}" dt="2021-01-20T23:57:23.528" v="48" actId="1076"/>
          <ac:spMkLst>
            <pc:docMk/>
            <pc:sldMk cId="3819654323" sldId="267"/>
            <ac:spMk id="2" creationId="{D53FD515-8F7F-47E9-913E-82C3A6EA8266}"/>
          </ac:spMkLst>
        </pc:spChg>
        <pc:spChg chg="add mod">
          <ac:chgData name="De La Torre, Maria (Victoria)" userId="S::mdelatorre@palomar.edu::3eed7fa0-1d85-4f8e-a6fd-d3a53b0fb817" providerId="AD" clId="Web-{B30894E8-D158-89FB-CEA2-D1732F087A6F}" dt="2021-01-20T23:57:45.107" v="50" actId="1076"/>
          <ac:spMkLst>
            <pc:docMk/>
            <pc:sldMk cId="3819654323" sldId="267"/>
            <ac:spMk id="3" creationId="{CBCF9003-514B-4163-80CE-516570D0B9DD}"/>
          </ac:spMkLst>
        </pc:spChg>
        <pc:spChg chg="mod">
          <ac:chgData name="De La Torre, Maria (Victoria)" userId="S::mdelatorre@palomar.edu::3eed7fa0-1d85-4f8e-a6fd-d3a53b0fb817" providerId="AD" clId="Web-{B30894E8-D158-89FB-CEA2-D1732F087A6F}" dt="2021-01-20T23:57:51.967" v="51" actId="1076"/>
          <ac:spMkLst>
            <pc:docMk/>
            <pc:sldMk cId="3819654323" sldId="267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B30894E8-D158-89FB-CEA2-D1732F087A6F}" dt="2021-01-20T23:58:12.219" v="53" actId="1076"/>
          <ac:spMkLst>
            <pc:docMk/>
            <pc:sldMk cId="3819654323" sldId="267"/>
            <ac:spMk id="12" creationId="{F2264087-D7D1-45DF-94E4-75BD6ED1565A}"/>
          </ac:spMkLst>
        </pc:spChg>
      </pc:sldChg>
      <pc:sldChg chg="modSp del">
        <pc:chgData name="De La Torre, Maria (Victoria)" userId="S::mdelatorre@palomar.edu::3eed7fa0-1d85-4f8e-a6fd-d3a53b0fb817" providerId="AD" clId="Web-{B30894E8-D158-89FB-CEA2-D1732F087A6F}" dt="2021-01-20T23:58:02.280" v="52"/>
        <pc:sldMkLst>
          <pc:docMk/>
          <pc:sldMk cId="1216483297" sldId="268"/>
        </pc:sldMkLst>
        <pc:spChg chg="mod">
          <ac:chgData name="De La Torre, Maria (Victoria)" userId="S::mdelatorre@palomar.edu::3eed7fa0-1d85-4f8e-a6fd-d3a53b0fb817" providerId="AD" clId="Web-{B30894E8-D158-89FB-CEA2-D1732F087A6F}" dt="2021-01-20T23:56:52.245" v="46" actId="20577"/>
          <ac:spMkLst>
            <pc:docMk/>
            <pc:sldMk cId="1216483297" sldId="268"/>
            <ac:spMk id="12" creationId="{F2264087-D7D1-45DF-94E4-75BD6ED1565A}"/>
          </ac:spMkLst>
        </pc:spChg>
      </pc:sldChg>
    </pc:docChg>
  </pc:docChgLst>
  <pc:docChgLst>
    <pc:chgData name="Santiago, Sabrina M." userId="S::ssantiago@palomar.edu::951b934b-5a54-45f5-a96d-f6f380619dd2" providerId="AD" clId="Web-{DC8EE522-0DA6-4A29-A6E2-58C7DDE654FE}"/>
    <pc:docChg chg="modSld">
      <pc:chgData name="Santiago, Sabrina M." userId="S::ssantiago@palomar.edu::951b934b-5a54-45f5-a96d-f6f380619dd2" providerId="AD" clId="Web-{DC8EE522-0DA6-4A29-A6E2-58C7DDE654FE}" dt="2021-01-27T19:28:26.952" v="1" actId="20577"/>
      <pc:docMkLst>
        <pc:docMk/>
      </pc:docMkLst>
      <pc:sldChg chg="modSp">
        <pc:chgData name="Santiago, Sabrina M." userId="S::ssantiago@palomar.edu::951b934b-5a54-45f5-a96d-f6f380619dd2" providerId="AD" clId="Web-{DC8EE522-0DA6-4A29-A6E2-58C7DDE654FE}" dt="2021-01-27T19:28:26.952" v="1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DC8EE522-0DA6-4A29-A6E2-58C7DDE654FE}" dt="2021-01-27T19:28:26.952" v="1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Santiago, Sabrina M." userId="S::ssantiago@palomar.edu::951b934b-5a54-45f5-a96d-f6f380619dd2" providerId="AD" clId="Web-{7F34CB60-FBAA-404E-9F4E-64F2353E787E}"/>
    <pc:docChg chg="addSld modSld">
      <pc:chgData name="Santiago, Sabrina M." userId="S::ssantiago@palomar.edu::951b934b-5a54-45f5-a96d-f6f380619dd2" providerId="AD" clId="Web-{7F34CB60-FBAA-404E-9F4E-64F2353E787E}" dt="2021-01-27T19:23:38.824" v="191" actId="20577"/>
      <pc:docMkLst>
        <pc:docMk/>
      </pc:docMkLst>
      <pc:sldChg chg="modSp">
        <pc:chgData name="Santiago, Sabrina M." userId="S::ssantiago@palomar.edu::951b934b-5a54-45f5-a96d-f6f380619dd2" providerId="AD" clId="Web-{7F34CB60-FBAA-404E-9F4E-64F2353E787E}" dt="2021-01-27T19:23:20.699" v="188" actId="20577"/>
        <pc:sldMkLst>
          <pc:docMk/>
          <pc:sldMk cId="779494405" sldId="261"/>
        </pc:sldMkLst>
        <pc:spChg chg="mod">
          <ac:chgData name="Santiago, Sabrina M." userId="S::ssantiago@palomar.edu::951b934b-5a54-45f5-a96d-f6f380619dd2" providerId="AD" clId="Web-{7F34CB60-FBAA-404E-9F4E-64F2353E787E}" dt="2021-01-27T19:23:20.699" v="188" actId="20577"/>
          <ac:spMkLst>
            <pc:docMk/>
            <pc:sldMk cId="779494405" sldId="261"/>
            <ac:spMk id="10" creationId="{EEC5296E-F561-4FF2-90A8-C4CE958B1645}"/>
          </ac:spMkLst>
        </pc:spChg>
      </pc:sldChg>
      <pc:sldChg chg="modSp">
        <pc:chgData name="Santiago, Sabrina M." userId="S::ssantiago@palomar.edu::951b934b-5a54-45f5-a96d-f6f380619dd2" providerId="AD" clId="Web-{7F34CB60-FBAA-404E-9F4E-64F2353E787E}" dt="2021-01-27T19:21:31.104" v="175" actId="20577"/>
        <pc:sldMkLst>
          <pc:docMk/>
          <pc:sldMk cId="2104952717" sldId="262"/>
        </pc:sldMkLst>
        <pc:spChg chg="mod">
          <ac:chgData name="Santiago, Sabrina M." userId="S::ssantiago@palomar.edu::951b934b-5a54-45f5-a96d-f6f380619dd2" providerId="AD" clId="Web-{7F34CB60-FBAA-404E-9F4E-64F2353E787E}" dt="2021-01-27T19:21:31.104" v="175" actId="20577"/>
          <ac:spMkLst>
            <pc:docMk/>
            <pc:sldMk cId="2104952717" sldId="262"/>
            <ac:spMk id="4" creationId="{6C837272-AFEC-420D-AB8F-D9382E404871}"/>
          </ac:spMkLst>
        </pc:spChg>
      </pc:sldChg>
      <pc:sldChg chg="modSp new">
        <pc:chgData name="Santiago, Sabrina M." userId="S::ssantiago@palomar.edu::951b934b-5a54-45f5-a96d-f6f380619dd2" providerId="AD" clId="Web-{7F34CB60-FBAA-404E-9F4E-64F2353E787E}" dt="2021-01-27T19:23:38.824" v="191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7F34CB60-FBAA-404E-9F4E-64F2353E787E}" dt="2021-01-27T19:23:38.824" v="191" actId="20577"/>
          <ac:spMkLst>
            <pc:docMk/>
            <pc:sldMk cId="2314189817" sldId="268"/>
            <ac:spMk id="2" creationId="{87BE3769-25A7-4FDB-9C1F-ECB8E0F7BF9F}"/>
          </ac:spMkLst>
        </pc:spChg>
        <pc:spChg chg="mod">
          <ac:chgData name="Santiago, Sabrina M." userId="S::ssantiago@palomar.edu::951b934b-5a54-45f5-a96d-f6f380619dd2" providerId="AD" clId="Web-{7F34CB60-FBAA-404E-9F4E-64F2353E787E}" dt="2021-01-27T19:22:30.683" v="179" actId="20577"/>
          <ac:spMkLst>
            <pc:docMk/>
            <pc:sldMk cId="2314189817" sldId="268"/>
            <ac:spMk id="3" creationId="{2D9C7ACF-F1D6-4D26-B97C-9AC1DEF48484}"/>
          </ac:spMkLst>
        </pc:spChg>
      </pc:sldChg>
    </pc:docChg>
  </pc:docChgLst>
  <pc:docChgLst>
    <pc:chgData name="Santiago, Sabrina M." userId="S::ssantiago@palomar.edu::951b934b-5a54-45f5-a96d-f6f380619dd2" providerId="AD" clId="Web-{E9B210FD-3BE6-4808-9147-4A53DF6E92E2}"/>
    <pc:docChg chg="modSld">
      <pc:chgData name="Santiago, Sabrina M." userId="S::ssantiago@palomar.edu::951b934b-5a54-45f5-a96d-f6f380619dd2" providerId="AD" clId="Web-{E9B210FD-3BE6-4808-9147-4A53DF6E92E2}" dt="2021-01-27T19:26:38.544" v="21" actId="20577"/>
      <pc:docMkLst>
        <pc:docMk/>
      </pc:docMkLst>
      <pc:sldChg chg="modSp">
        <pc:chgData name="Santiago, Sabrina M." userId="S::ssantiago@palomar.edu::951b934b-5a54-45f5-a96d-f6f380619dd2" providerId="AD" clId="Web-{E9B210FD-3BE6-4808-9147-4A53DF6E92E2}" dt="2021-01-27T19:26:38.544" v="21" actId="20577"/>
        <pc:sldMkLst>
          <pc:docMk/>
          <pc:sldMk cId="2314189817" sldId="268"/>
        </pc:sldMkLst>
        <pc:spChg chg="mod">
          <ac:chgData name="Santiago, Sabrina M." userId="S::ssantiago@palomar.edu::951b934b-5a54-45f5-a96d-f6f380619dd2" providerId="AD" clId="Web-{E9B210FD-3BE6-4808-9147-4A53DF6E92E2}" dt="2021-01-27T19:26:38.544" v="21" actId="20577"/>
          <ac:spMkLst>
            <pc:docMk/>
            <pc:sldMk cId="2314189817" sldId="268"/>
            <ac:spMk id="4" creationId="{9C68E76C-350A-4E62-B7E6-F72AD1AD8C98}"/>
          </ac:spMkLst>
        </pc:spChg>
      </pc:sldChg>
    </pc:docChg>
  </pc:docChgLst>
  <pc:docChgLst>
    <pc:chgData name="De La Torre, Maria (Victoria)" userId="S::mdelatorre@palomar.edu::3eed7fa0-1d85-4f8e-a6fd-d3a53b0fb817" providerId="AD" clId="Web-{739A4A00-5865-4882-9B75-7ABB1B80FA4B}"/>
    <pc:docChg chg="addSld delSld modSld sldOrd">
      <pc:chgData name="De La Torre, Maria (Victoria)" userId="S::mdelatorre@palomar.edu::3eed7fa0-1d85-4f8e-a6fd-d3a53b0fb817" providerId="AD" clId="Web-{739A4A00-5865-4882-9B75-7ABB1B80FA4B}" dt="2021-01-20T19:19:05.273" v="394" actId="20577"/>
      <pc:docMkLst>
        <pc:docMk/>
      </pc:docMkLst>
      <pc:sldChg chg="addSp delSp modSp">
        <pc:chgData name="De La Torre, Maria (Victoria)" userId="S::mdelatorre@palomar.edu::3eed7fa0-1d85-4f8e-a6fd-d3a53b0fb817" providerId="AD" clId="Web-{739A4A00-5865-4882-9B75-7ABB1B80FA4B}" dt="2021-01-20T19:12:37.681" v="314" actId="20577"/>
        <pc:sldMkLst>
          <pc:docMk/>
          <pc:sldMk cId="775066833" sldId="257"/>
        </pc:sldMkLst>
        <pc:spChg chg="add mod">
          <ac:chgData name="De La Torre, Maria (Victoria)" userId="S::mdelatorre@palomar.edu::3eed7fa0-1d85-4f8e-a6fd-d3a53b0fb817" providerId="AD" clId="Web-{739A4A00-5865-4882-9B75-7ABB1B80FA4B}" dt="2021-01-20T18:52:51.890" v="86" actId="20577"/>
          <ac:spMkLst>
            <pc:docMk/>
            <pc:sldMk cId="775066833" sldId="257"/>
            <ac:spMk id="2" creationId="{679CC573-C503-4ECB-A7A6-3B88618D0350}"/>
          </ac:spMkLst>
        </pc:spChg>
        <pc:spChg chg="add mod">
          <ac:chgData name="De La Torre, Maria (Victoria)" userId="S::mdelatorre@palomar.edu::3eed7fa0-1d85-4f8e-a6fd-d3a53b0fb817" providerId="AD" clId="Web-{739A4A00-5865-4882-9B75-7ABB1B80FA4B}" dt="2021-01-20T19:12:37.681" v="314" actId="20577"/>
          <ac:spMkLst>
            <pc:docMk/>
            <pc:sldMk cId="775066833" sldId="257"/>
            <ac:spMk id="3" creationId="{7C628C0B-EE6A-44D3-AACB-1CC0437D67AE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8:53:10.140" v="91" actId="20577"/>
          <ac:spMkLst>
            <pc:docMk/>
            <pc:sldMk cId="775066833" sldId="257"/>
            <ac:spMk id="8" creationId="{9F89967F-7FF8-4A71-ABEE-88EAA95DA308}"/>
          </ac:spMkLst>
        </pc:spChg>
        <pc:spChg chg="del mod">
          <ac:chgData name="De La Torre, Maria (Victoria)" userId="S::mdelatorre@palomar.edu::3eed7fa0-1d85-4f8e-a6fd-d3a53b0fb817" providerId="AD" clId="Web-{739A4A00-5865-4882-9B75-7ABB1B80FA4B}" dt="2021-01-20T18:50:51.953" v="67"/>
          <ac:spMkLst>
            <pc:docMk/>
            <pc:sldMk cId="775066833" sldId="257"/>
            <ac:spMk id="10" creationId="{EEC5296E-F561-4FF2-90A8-C4CE958B1645}"/>
          </ac:spMkLst>
        </pc:spChg>
      </pc:sldChg>
      <pc:sldChg chg="modSp">
        <pc:chgData name="De La Torre, Maria (Victoria)" userId="S::mdelatorre@palomar.edu::3eed7fa0-1d85-4f8e-a6fd-d3a53b0fb817" providerId="AD" clId="Web-{739A4A00-5865-4882-9B75-7ABB1B80FA4B}" dt="2021-01-20T19:18:18.413" v="366" actId="20577"/>
        <pc:sldMkLst>
          <pc:docMk/>
          <pc:sldMk cId="3699993903" sldId="258"/>
        </pc:sldMkLst>
        <pc:spChg chg="mod">
          <ac:chgData name="De La Torre, Maria (Victoria)" userId="S::mdelatorre@palomar.edu::3eed7fa0-1d85-4f8e-a6fd-d3a53b0fb817" providerId="AD" clId="Web-{739A4A00-5865-4882-9B75-7ABB1B80FA4B}" dt="2021-01-20T19:18:18.413" v="366" actId="20577"/>
          <ac:spMkLst>
            <pc:docMk/>
            <pc:sldMk cId="3699993903" sldId="258"/>
            <ac:spMk id="10" creationId="{EEC5296E-F561-4FF2-90A8-C4CE958B1645}"/>
          </ac:spMkLst>
        </pc:spChg>
      </pc:sldChg>
      <pc:sldChg chg="modSp">
        <pc:chgData name="De La Torre, Maria (Victoria)" userId="S::mdelatorre@palomar.edu::3eed7fa0-1d85-4f8e-a6fd-d3a53b0fb817" providerId="AD" clId="Web-{739A4A00-5865-4882-9B75-7ABB1B80FA4B}" dt="2021-01-20T19:18:36.195" v="372" actId="20577"/>
        <pc:sldMkLst>
          <pc:docMk/>
          <pc:sldMk cId="3295356460" sldId="259"/>
        </pc:sldMkLst>
        <pc:spChg chg="mod">
          <ac:chgData name="De La Torre, Maria (Victoria)" userId="S::mdelatorre@palomar.edu::3eed7fa0-1d85-4f8e-a6fd-d3a53b0fb817" providerId="AD" clId="Web-{739A4A00-5865-4882-9B75-7ABB1B80FA4B}" dt="2021-01-20T19:18:36.195" v="372" actId="20577"/>
          <ac:spMkLst>
            <pc:docMk/>
            <pc:sldMk cId="3295356460" sldId="259"/>
            <ac:spMk id="10" creationId="{EEC5296E-F561-4FF2-90A8-C4CE958B1645}"/>
          </ac:spMkLst>
        </pc:spChg>
      </pc:sldChg>
      <pc:sldChg chg="modSp">
        <pc:chgData name="De La Torre, Maria (Victoria)" userId="S::mdelatorre@palomar.edu::3eed7fa0-1d85-4f8e-a6fd-d3a53b0fb817" providerId="AD" clId="Web-{739A4A00-5865-4882-9B75-7ABB1B80FA4B}" dt="2021-01-20T19:18:42.632" v="375" actId="20577"/>
        <pc:sldMkLst>
          <pc:docMk/>
          <pc:sldMk cId="3722100958" sldId="260"/>
        </pc:sldMkLst>
        <pc:spChg chg="mod">
          <ac:chgData name="De La Torre, Maria (Victoria)" userId="S::mdelatorre@palomar.edu::3eed7fa0-1d85-4f8e-a6fd-d3a53b0fb817" providerId="AD" clId="Web-{739A4A00-5865-4882-9B75-7ABB1B80FA4B}" dt="2021-01-20T19:18:42.632" v="375" actId="20577"/>
          <ac:spMkLst>
            <pc:docMk/>
            <pc:sldMk cId="3722100958" sldId="260"/>
            <ac:spMk id="10" creationId="{EEC5296E-F561-4FF2-90A8-C4CE958B1645}"/>
          </ac:spMkLst>
        </pc:spChg>
      </pc:sldChg>
      <pc:sldChg chg="modSp">
        <pc:chgData name="De La Torre, Maria (Victoria)" userId="S::mdelatorre@palomar.edu::3eed7fa0-1d85-4f8e-a6fd-d3a53b0fb817" providerId="AD" clId="Web-{739A4A00-5865-4882-9B75-7ABB1B80FA4B}" dt="2021-01-20T19:18:48.194" v="378" actId="20577"/>
        <pc:sldMkLst>
          <pc:docMk/>
          <pc:sldMk cId="779494405" sldId="261"/>
        </pc:sldMkLst>
        <pc:spChg chg="mod">
          <ac:chgData name="De La Torre, Maria (Victoria)" userId="S::mdelatorre@palomar.edu::3eed7fa0-1d85-4f8e-a6fd-d3a53b0fb817" providerId="AD" clId="Web-{739A4A00-5865-4882-9B75-7ABB1B80FA4B}" dt="2021-01-20T19:18:48.194" v="378" actId="20577"/>
          <ac:spMkLst>
            <pc:docMk/>
            <pc:sldMk cId="779494405" sldId="261"/>
            <ac:spMk id="10" creationId="{EEC5296E-F561-4FF2-90A8-C4CE958B1645}"/>
          </ac:spMkLst>
        </pc:spChg>
      </pc:sldChg>
      <pc:sldChg chg="addSp modSp add ord replId">
        <pc:chgData name="De La Torre, Maria (Victoria)" userId="S::mdelatorre@palomar.edu::3eed7fa0-1d85-4f8e-a6fd-d3a53b0fb817" providerId="AD" clId="Web-{739A4A00-5865-4882-9B75-7ABB1B80FA4B}" dt="2021-01-20T19:09:31.400" v="232" actId="20577"/>
        <pc:sldMkLst>
          <pc:docMk/>
          <pc:sldMk cId="2104952717" sldId="262"/>
        </pc:sldMkLst>
        <pc:spChg chg="add">
          <ac:chgData name="De La Torre, Maria (Victoria)" userId="S::mdelatorre@palomar.edu::3eed7fa0-1d85-4f8e-a6fd-d3a53b0fb817" providerId="AD" clId="Web-{739A4A00-5865-4882-9B75-7ABB1B80FA4B}" dt="2021-01-20T18:58:28.013" v="165"/>
          <ac:spMkLst>
            <pc:docMk/>
            <pc:sldMk cId="2104952717" sldId="262"/>
            <ac:spMk id="3" creationId="{9209C0ED-FFB0-4C02-9FDF-55215A8E05AF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8:55:53.389" v="130" actId="20577"/>
          <ac:spMkLst>
            <pc:docMk/>
            <pc:sldMk cId="2104952717" sldId="262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9:09:31.400" v="232" actId="20577"/>
          <ac:spMkLst>
            <pc:docMk/>
            <pc:sldMk cId="2104952717" sldId="262"/>
            <ac:spMk id="12" creationId="{F2264087-D7D1-45DF-94E4-75BD6ED1565A}"/>
          </ac:spMkLst>
        </pc:spChg>
      </pc:sldChg>
      <pc:sldChg chg="modSp add replId">
        <pc:chgData name="De La Torre, Maria (Victoria)" userId="S::mdelatorre@palomar.edu::3eed7fa0-1d85-4f8e-a6fd-d3a53b0fb817" providerId="AD" clId="Web-{739A4A00-5865-4882-9B75-7ABB1B80FA4B}" dt="2021-01-20T18:54:42.811" v="123" actId="20577"/>
        <pc:sldMkLst>
          <pc:docMk/>
          <pc:sldMk cId="1331272714" sldId="263"/>
        </pc:sldMkLst>
        <pc:spChg chg="mod">
          <ac:chgData name="De La Torre, Maria (Victoria)" userId="S::mdelatorre@palomar.edu::3eed7fa0-1d85-4f8e-a6fd-d3a53b0fb817" providerId="AD" clId="Web-{739A4A00-5865-4882-9B75-7ABB1B80FA4B}" dt="2021-01-20T18:54:42.811" v="123" actId="20577"/>
          <ac:spMkLst>
            <pc:docMk/>
            <pc:sldMk cId="1331272714" sldId="263"/>
            <ac:spMk id="8" creationId="{9F89967F-7FF8-4A71-ABEE-88EAA95DA308}"/>
          </ac:spMkLst>
        </pc:spChg>
      </pc:sldChg>
      <pc:sldChg chg="modSp add replId">
        <pc:chgData name="De La Torre, Maria (Victoria)" userId="S::mdelatorre@palomar.edu::3eed7fa0-1d85-4f8e-a6fd-d3a53b0fb817" providerId="AD" clId="Web-{739A4A00-5865-4882-9B75-7ABB1B80FA4B}" dt="2021-01-20T19:12:03.712" v="271" actId="20577"/>
        <pc:sldMkLst>
          <pc:docMk/>
          <pc:sldMk cId="437218641" sldId="264"/>
        </pc:sldMkLst>
        <pc:spChg chg="mod">
          <ac:chgData name="De La Torre, Maria (Victoria)" userId="S::mdelatorre@palomar.edu::3eed7fa0-1d85-4f8e-a6fd-d3a53b0fb817" providerId="AD" clId="Web-{739A4A00-5865-4882-9B75-7ABB1B80FA4B}" dt="2021-01-20T19:12:03.712" v="271" actId="20577"/>
          <ac:spMkLst>
            <pc:docMk/>
            <pc:sldMk cId="437218641" sldId="264"/>
            <ac:spMk id="3" creationId="{B6F36D74-74BD-4B29-873C-3D464AFE5A9E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8:57:36.045" v="164" actId="20577"/>
          <ac:spMkLst>
            <pc:docMk/>
            <pc:sldMk cId="437218641" sldId="264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9:11:32.384" v="263" actId="20577"/>
          <ac:spMkLst>
            <pc:docMk/>
            <pc:sldMk cId="437218641" sldId="264"/>
            <ac:spMk id="12" creationId="{F2264087-D7D1-45DF-94E4-75BD6ED1565A}"/>
          </ac:spMkLst>
        </pc:spChg>
      </pc:sldChg>
      <pc:sldChg chg="addSp modSp add ord replId">
        <pc:chgData name="De La Torre, Maria (Victoria)" userId="S::mdelatorre@palomar.edu::3eed7fa0-1d85-4f8e-a6fd-d3a53b0fb817" providerId="AD" clId="Web-{739A4A00-5865-4882-9B75-7ABB1B80FA4B}" dt="2021-01-20T18:56:30.123" v="149"/>
        <pc:sldMkLst>
          <pc:docMk/>
          <pc:sldMk cId="565714761" sldId="265"/>
        </pc:sldMkLst>
        <pc:spChg chg="add">
          <ac:chgData name="De La Torre, Maria (Victoria)" userId="S::mdelatorre@palomar.edu::3eed7fa0-1d85-4f8e-a6fd-d3a53b0fb817" providerId="AD" clId="Web-{739A4A00-5865-4882-9B75-7ABB1B80FA4B}" dt="2021-01-20T18:56:23.186" v="148"/>
          <ac:spMkLst>
            <pc:docMk/>
            <pc:sldMk cId="565714761" sldId="265"/>
            <ac:spMk id="3" creationId="{C8F4C1D8-6AD1-4FE0-907E-206DBA7BB3A2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8:56:16.873" v="147" actId="20577"/>
          <ac:spMkLst>
            <pc:docMk/>
            <pc:sldMk cId="565714761" sldId="265"/>
            <ac:spMk id="8" creationId="{9F89967F-7FF8-4A71-ABEE-88EAA95DA308}"/>
          </ac:spMkLst>
        </pc:spChg>
      </pc:sldChg>
      <pc:sldChg chg="modSp add replId">
        <pc:chgData name="De La Torre, Maria (Victoria)" userId="S::mdelatorre@palomar.edu::3eed7fa0-1d85-4f8e-a6fd-d3a53b0fb817" providerId="AD" clId="Web-{739A4A00-5865-4882-9B75-7ABB1B80FA4B}" dt="2021-01-20T19:11:01.962" v="260" actId="20577"/>
        <pc:sldMkLst>
          <pc:docMk/>
          <pc:sldMk cId="3281668704" sldId="266"/>
        </pc:sldMkLst>
        <pc:spChg chg="mod">
          <ac:chgData name="De La Torre, Maria (Victoria)" userId="S::mdelatorre@palomar.edu::3eed7fa0-1d85-4f8e-a6fd-d3a53b0fb817" providerId="AD" clId="Web-{739A4A00-5865-4882-9B75-7ABB1B80FA4B}" dt="2021-01-20T19:10:49.041" v="252" actId="20577"/>
          <ac:spMkLst>
            <pc:docMk/>
            <pc:sldMk cId="3281668704" sldId="266"/>
            <ac:spMk id="3" creationId="{C8F4C1D8-6AD1-4FE0-907E-206DBA7BB3A2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8:56:41.623" v="151" actId="20577"/>
          <ac:spMkLst>
            <pc:docMk/>
            <pc:sldMk cId="3281668704" sldId="266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9:11:01.962" v="260" actId="20577"/>
          <ac:spMkLst>
            <pc:docMk/>
            <pc:sldMk cId="3281668704" sldId="266"/>
            <ac:spMk id="12" creationId="{F2264087-D7D1-45DF-94E4-75BD6ED1565A}"/>
          </ac:spMkLst>
        </pc:spChg>
      </pc:sldChg>
      <pc:sldChg chg="modSp add del replId">
        <pc:chgData name="De La Torre, Maria (Victoria)" userId="S::mdelatorre@palomar.edu::3eed7fa0-1d85-4f8e-a6fd-d3a53b0fb817" providerId="AD" clId="Web-{739A4A00-5865-4882-9B75-7ABB1B80FA4B}" dt="2021-01-20T18:57:28.888" v="160"/>
        <pc:sldMkLst>
          <pc:docMk/>
          <pc:sldMk cId="1659687835" sldId="267"/>
        </pc:sldMkLst>
        <pc:spChg chg="mod">
          <ac:chgData name="De La Torre, Maria (Victoria)" userId="S::mdelatorre@palomar.edu::3eed7fa0-1d85-4f8e-a6fd-d3a53b0fb817" providerId="AD" clId="Web-{739A4A00-5865-4882-9B75-7ABB1B80FA4B}" dt="2021-01-20T18:57:13.638" v="159" actId="20577"/>
          <ac:spMkLst>
            <pc:docMk/>
            <pc:sldMk cId="1659687835" sldId="267"/>
            <ac:spMk id="8" creationId="{9F89967F-7FF8-4A71-ABEE-88EAA95DA308}"/>
          </ac:spMkLst>
        </pc:spChg>
      </pc:sldChg>
      <pc:sldChg chg="modSp add replId">
        <pc:chgData name="De La Torre, Maria (Victoria)" userId="S::mdelatorre@palomar.edu::3eed7fa0-1d85-4f8e-a6fd-d3a53b0fb817" providerId="AD" clId="Web-{739A4A00-5865-4882-9B75-7ABB1B80FA4B}" dt="2021-01-20T19:06:32.886" v="216" actId="20577"/>
        <pc:sldMkLst>
          <pc:docMk/>
          <pc:sldMk cId="3819654323" sldId="267"/>
        </pc:sldMkLst>
        <pc:spChg chg="mod">
          <ac:chgData name="De La Torre, Maria (Victoria)" userId="S::mdelatorre@palomar.edu::3eed7fa0-1d85-4f8e-a6fd-d3a53b0fb817" providerId="AD" clId="Web-{739A4A00-5865-4882-9B75-7ABB1B80FA4B}" dt="2021-01-20T19:06:26.339" v="215" actId="20577"/>
          <ac:spMkLst>
            <pc:docMk/>
            <pc:sldMk cId="3819654323" sldId="267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9:06:15.245" v="193" actId="20577"/>
          <ac:spMkLst>
            <pc:docMk/>
            <pc:sldMk cId="3819654323" sldId="267"/>
            <ac:spMk id="10" creationId="{EEC5296E-F561-4FF2-90A8-C4CE958B1645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9:06:32.886" v="216" actId="20577"/>
          <ac:spMkLst>
            <pc:docMk/>
            <pc:sldMk cId="3819654323" sldId="267"/>
            <ac:spMk id="12" creationId="{F2264087-D7D1-45DF-94E4-75BD6ED1565A}"/>
          </ac:spMkLst>
        </pc:spChg>
      </pc:sldChg>
      <pc:sldChg chg="modSp add replId">
        <pc:chgData name="De La Torre, Maria (Victoria)" userId="S::mdelatorre@palomar.edu::3eed7fa0-1d85-4f8e-a6fd-d3a53b0fb817" providerId="AD" clId="Web-{739A4A00-5865-4882-9B75-7ABB1B80FA4B}" dt="2021-01-20T19:19:05.273" v="394" actId="20577"/>
        <pc:sldMkLst>
          <pc:docMk/>
          <pc:sldMk cId="1216483297" sldId="268"/>
        </pc:sldMkLst>
        <pc:spChg chg="mod">
          <ac:chgData name="De La Torre, Maria (Victoria)" userId="S::mdelatorre@palomar.edu::3eed7fa0-1d85-4f8e-a6fd-d3a53b0fb817" providerId="AD" clId="Web-{739A4A00-5865-4882-9B75-7ABB1B80FA4B}" dt="2021-01-20T19:18:57.804" v="383" actId="20577"/>
          <ac:spMkLst>
            <pc:docMk/>
            <pc:sldMk cId="1216483297" sldId="268"/>
            <ac:spMk id="8" creationId="{9F89967F-7FF8-4A71-ABEE-88EAA95DA308}"/>
          </ac:spMkLst>
        </pc:spChg>
        <pc:spChg chg="mod">
          <ac:chgData name="De La Torre, Maria (Victoria)" userId="S::mdelatorre@palomar.edu::3eed7fa0-1d85-4f8e-a6fd-d3a53b0fb817" providerId="AD" clId="Web-{739A4A00-5865-4882-9B75-7ABB1B80FA4B}" dt="2021-01-20T19:19:05.273" v="394" actId="20577"/>
          <ac:spMkLst>
            <pc:docMk/>
            <pc:sldMk cId="1216483297" sldId="268"/>
            <ac:spMk id="10" creationId="{EEC5296E-F561-4FF2-90A8-C4CE958B1645}"/>
          </ac:spMkLst>
        </pc:spChg>
      </pc:sldChg>
    </pc:docChg>
  </pc:docChgLst>
  <pc:docChgLst>
    <pc:chgData name="Bongolan, Glyn" userId="S::gbongolan@palomar.edu::e6282e49-1d3b-4676-8fdc-19625f849fd9" providerId="AD" clId="Web-{B8B0F60A-BFBE-2E48-3340-0D93E0315799}"/>
    <pc:docChg chg="modSld">
      <pc:chgData name="Bongolan, Glyn" userId="S::gbongolan@palomar.edu::e6282e49-1d3b-4676-8fdc-19625f849fd9" providerId="AD" clId="Web-{B8B0F60A-BFBE-2E48-3340-0D93E0315799}" dt="2021-01-29T00:37:12.931" v="13" actId="20577"/>
      <pc:docMkLst>
        <pc:docMk/>
      </pc:docMkLst>
      <pc:sldChg chg="modSp modNotes">
        <pc:chgData name="Bongolan, Glyn" userId="S::gbongolan@palomar.edu::e6282e49-1d3b-4676-8fdc-19625f849fd9" providerId="AD" clId="Web-{B8B0F60A-BFBE-2E48-3340-0D93E0315799}" dt="2021-01-29T00:37:12.931" v="13" actId="20577"/>
        <pc:sldMkLst>
          <pc:docMk/>
          <pc:sldMk cId="3722100958" sldId="260"/>
        </pc:sldMkLst>
        <pc:spChg chg="mod">
          <ac:chgData name="Bongolan, Glyn" userId="S::gbongolan@palomar.edu::e6282e49-1d3b-4676-8fdc-19625f849fd9" providerId="AD" clId="Web-{B8B0F60A-BFBE-2E48-3340-0D93E0315799}" dt="2021-01-29T00:37:12.931" v="13" actId="20577"/>
          <ac:spMkLst>
            <pc:docMk/>
            <pc:sldMk cId="3722100958" sldId="260"/>
            <ac:spMk id="3" creationId="{B9775317-3B9F-471B-B0C1-48FECC4C060E}"/>
          </ac:spMkLst>
        </pc:spChg>
      </pc:sldChg>
      <pc:sldChg chg="modNotes">
        <pc:chgData name="Bongolan, Glyn" userId="S::gbongolan@palomar.edu::e6282e49-1d3b-4676-8fdc-19625f849fd9" providerId="AD" clId="Web-{B8B0F60A-BFBE-2E48-3340-0D93E0315799}" dt="2021-01-29T00:05:33.812" v="8"/>
        <pc:sldMkLst>
          <pc:docMk/>
          <pc:sldMk cId="565714761" sldId="265"/>
        </pc:sldMkLst>
      </pc:sldChg>
    </pc:docChg>
  </pc:docChgLst>
  <pc:docChgLst>
    <pc:chgData name="Santiago, Sabrina M." userId="S::ssantiago@palomar.edu::951b934b-5a54-45f5-a96d-f6f380619dd2" providerId="AD" clId="Web-{CE06D28C-F508-4306-BF06-DC691EAD14A8}"/>
    <pc:docChg chg="modSld">
      <pc:chgData name="Santiago, Sabrina M." userId="S::ssantiago@palomar.edu::951b934b-5a54-45f5-a96d-f6f380619dd2" providerId="AD" clId="Web-{CE06D28C-F508-4306-BF06-DC691EAD14A8}" dt="2021-01-27T19:05:44.764" v="8" actId="20577"/>
      <pc:docMkLst>
        <pc:docMk/>
      </pc:docMkLst>
      <pc:sldChg chg="modSp">
        <pc:chgData name="Santiago, Sabrina M." userId="S::ssantiago@palomar.edu::951b934b-5a54-45f5-a96d-f6f380619dd2" providerId="AD" clId="Web-{CE06D28C-F508-4306-BF06-DC691EAD14A8}" dt="2021-01-27T19:05:44.764" v="8" actId="20577"/>
        <pc:sldMkLst>
          <pc:docMk/>
          <pc:sldMk cId="779494405" sldId="261"/>
        </pc:sldMkLst>
        <pc:spChg chg="mod">
          <ac:chgData name="Santiago, Sabrina M." userId="S::ssantiago@palomar.edu::951b934b-5a54-45f5-a96d-f6f380619dd2" providerId="AD" clId="Web-{CE06D28C-F508-4306-BF06-DC691EAD14A8}" dt="2021-01-27T19:05:44.764" v="8" actId="20577"/>
          <ac:spMkLst>
            <pc:docMk/>
            <pc:sldMk cId="779494405" sldId="261"/>
            <ac:spMk id="10" creationId="{EEC5296E-F561-4FF2-90A8-C4CE958B1645}"/>
          </ac:spMkLst>
        </pc:spChg>
      </pc:sldChg>
      <pc:sldChg chg="modSp">
        <pc:chgData name="Santiago, Sabrina M." userId="S::ssantiago@palomar.edu::951b934b-5a54-45f5-a96d-f6f380619dd2" providerId="AD" clId="Web-{CE06D28C-F508-4306-BF06-DC691EAD14A8}" dt="2021-01-27T19:05:10.951" v="4" actId="20577"/>
        <pc:sldMkLst>
          <pc:docMk/>
          <pc:sldMk cId="2104952717" sldId="262"/>
        </pc:sldMkLst>
        <pc:spChg chg="mod">
          <ac:chgData name="Santiago, Sabrina M." userId="S::ssantiago@palomar.edu::951b934b-5a54-45f5-a96d-f6f380619dd2" providerId="AD" clId="Web-{CE06D28C-F508-4306-BF06-DC691EAD14A8}" dt="2021-01-27T19:05:10.951" v="4" actId="20577"/>
          <ac:spMkLst>
            <pc:docMk/>
            <pc:sldMk cId="2104952717" sldId="262"/>
            <ac:spMk id="4" creationId="{6C837272-AFEC-420D-AB8F-D9382E4048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A8509-F8FE-4AEB-8156-32DC89D38A1C}" type="datetimeFigureOut">
              <a:rPr lang="en-US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594F2-85ED-4E18-A61F-AFB59ED2C2D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/>
              <a:t>Access: College tuition increasing 12 x over past 30 years while 14% of college students are homeless</a:t>
            </a:r>
            <a:endParaRPr lang="en-US"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Success: 43% dropped from 2 </a:t>
            </a:r>
            <a:r>
              <a:rPr lang="en-US" err="1"/>
              <a:t>yr</a:t>
            </a:r>
            <a:r>
              <a:rPr lang="en-US"/>
              <a:t> college during 2011-2012 year according to NCES – no degree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Timely manner: Palomar is 87</a:t>
            </a:r>
            <a:endParaRPr lang="en-US"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Systemic inequities: less or no access to resources, stereotypes threats, assumptions that the student doesn't value education (deficit model) vs system inequities. Scheduling for FT student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594F2-85ED-4E18-A61F-AFB59ED2C2D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Mandalorian isn't a race. It's a creed.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594F2-85ED-4E18-A61F-AFB59ED2C2D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Remember when we live life without google maps? How did we do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E594F2-85ED-4E18-A61F-AFB59ED2C2D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3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9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52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3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8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3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3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8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palomar.edu/pages/mapp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402164" y="1066919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ea typeface="+mn-lt"/>
                <a:cs typeface="+mn-lt"/>
              </a:rPr>
              <a:t>Guided Pathways – did you know</a:t>
            </a:r>
            <a:endParaRPr lang="en-US" sz="3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296E-F561-4FF2-90A8-C4CE958B1645}"/>
              </a:ext>
            </a:extLst>
          </p:cNvPr>
          <p:cNvSpPr txBox="1"/>
          <p:nvPr/>
        </p:nvSpPr>
        <p:spPr>
          <a:xfrm>
            <a:off x="4019745" y="2122521"/>
            <a:ext cx="520026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Plenary Workshop</a:t>
            </a:r>
          </a:p>
          <a:p>
            <a:pPr algn="ctr"/>
            <a:r>
              <a:rPr lang="en-US" sz="2800"/>
              <a:t>January 28, 2021</a:t>
            </a:r>
          </a:p>
          <a:p>
            <a:pPr algn="ctr"/>
            <a:r>
              <a:rPr lang="en-US" sz="2800"/>
              <a:t>(3:30pm – 4:30pm)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2363458" y="4467978"/>
            <a:ext cx="523355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Presenters: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Wendy Nelson, Pillar 1 Lead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Alex </a:t>
            </a:r>
            <a:r>
              <a:rPr lang="en-US" err="1">
                <a:ea typeface="+mn-lt"/>
                <a:cs typeface="+mn-lt"/>
              </a:rPr>
              <a:t>Cuatok</a:t>
            </a:r>
            <a:r>
              <a:rPr lang="en-US">
                <a:ea typeface="+mn-lt"/>
                <a:cs typeface="+mn-lt"/>
              </a:rPr>
              <a:t>, Pillar 2 Lead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Glyn Bongolan, Pillar 3 Lead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Sabrina Santiago, Pillar 4 Lead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402164" y="312856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Pillar 3 – Stay on the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296E-F561-4FF2-90A8-C4CE958B1645}"/>
              </a:ext>
            </a:extLst>
          </p:cNvPr>
          <p:cNvSpPr txBox="1"/>
          <p:nvPr/>
        </p:nvSpPr>
        <p:spPr>
          <a:xfrm>
            <a:off x="3498786" y="2099194"/>
            <a:ext cx="520026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534175" y="6388391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 </a:t>
            </a:r>
            <a:r>
              <a:rPr lang="en-US">
                <a:ea typeface="+mn-lt"/>
                <a:cs typeface="+mn-lt"/>
              </a:rPr>
              <a:t>Glyn Bongolan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75317-3B9F-471B-B0C1-48FECC4C060E}"/>
              </a:ext>
            </a:extLst>
          </p:cNvPr>
          <p:cNvSpPr txBox="1"/>
          <p:nvPr/>
        </p:nvSpPr>
        <p:spPr>
          <a:xfrm>
            <a:off x="2448267" y="1081507"/>
            <a:ext cx="9167772" cy="51398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+mn-lt"/>
                <a:cs typeface="+mn-lt"/>
              </a:rPr>
              <a:t>What is Stay on the path?</a:t>
            </a:r>
            <a:endParaRPr lang="en-US"/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Helping students to see their progress toward their educational goals and supporting the students to stay on task through their journey.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Making sure that the path is one that a student can complete regardless of life circumstances.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r>
              <a:rPr lang="en-US" sz="2000" b="1">
                <a:ea typeface="+mn-lt"/>
                <a:cs typeface="+mn-lt"/>
              </a:rPr>
              <a:t>What activities are part of this path?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Tracking progress toward students' educational goals utilizing software and creative support systems.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Installing guardrails for students to keep them on the path.</a:t>
            </a:r>
            <a:endParaRPr lang="en-US"/>
          </a:p>
          <a:p>
            <a:pPr lvl="1"/>
            <a:endParaRPr lang="en-US">
              <a:ea typeface="+mn-lt"/>
              <a:cs typeface="+mn-lt"/>
            </a:endParaRP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Creating alternative pathways for those who need it when thrown a curveball.</a:t>
            </a:r>
            <a:endParaRPr lang="en-US"/>
          </a:p>
          <a:p>
            <a:pPr lvl="1"/>
            <a:endParaRPr lang="en-US">
              <a:ea typeface="+mn-lt"/>
              <a:cs typeface="+mn-lt"/>
            </a:endParaRP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Building a path that is possible for students through creative scheduling for all types of students.</a:t>
            </a:r>
          </a:p>
        </p:txBody>
      </p:sp>
    </p:spTree>
    <p:extLst>
      <p:ext uri="{BB962C8B-B14F-4D97-AF65-F5344CB8AC3E}">
        <p14:creationId xmlns:p14="http://schemas.microsoft.com/office/powerpoint/2010/main" val="372210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601912" y="260531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Pillar 4 – Ensure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296E-F561-4FF2-90A8-C4CE958B1645}"/>
              </a:ext>
            </a:extLst>
          </p:cNvPr>
          <p:cNvSpPr txBox="1"/>
          <p:nvPr/>
        </p:nvSpPr>
        <p:spPr>
          <a:xfrm>
            <a:off x="2237183" y="795076"/>
            <a:ext cx="96520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What is Ensure Learning? </a:t>
            </a:r>
            <a:r>
              <a:rPr lang="en-US" sz="2000">
                <a:solidFill>
                  <a:srgbClr val="00B050"/>
                </a:solidFill>
                <a:ea typeface="+mn-lt"/>
                <a:cs typeface="+mn-lt"/>
              </a:rPr>
              <a:t>&amp; </a:t>
            </a:r>
            <a:r>
              <a:rPr lang="en-US" sz="2000">
                <a:ea typeface="+mn-lt"/>
                <a:cs typeface="+mn-lt"/>
              </a:rPr>
              <a:t>What activities are part of this path?</a:t>
            </a:r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483089" y="6428464"/>
            <a:ext cx="4227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 </a:t>
            </a:r>
            <a:r>
              <a:rPr lang="en-US">
                <a:ea typeface="+mn-lt"/>
                <a:cs typeface="+mn-lt"/>
              </a:rPr>
              <a:t>Sabrina Santiago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5A286-4436-4C9D-96A2-353B27EB6A98}"/>
              </a:ext>
            </a:extLst>
          </p:cNvPr>
          <p:cNvSpPr txBox="1"/>
          <p:nvPr/>
        </p:nvSpPr>
        <p:spPr>
          <a:xfrm>
            <a:off x="2815700" y="1202925"/>
            <a:ext cx="8506286" cy="55697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" sz="1400" i="1"/>
              <a:t>Program learning outcomes are designed for success in further education and employment outcomes targeted by each program.</a:t>
            </a:r>
            <a:endParaRPr lang="en" sz="1400">
              <a:ea typeface="+mn-lt"/>
              <a:cs typeface="+mn-lt"/>
            </a:endParaRPr>
          </a:p>
          <a:p>
            <a:endParaRPr lang="en-US" sz="1000" i="1"/>
          </a:p>
          <a:p>
            <a:pPr marL="285750" indent="-285750">
              <a:buFont typeface="Arial"/>
              <a:buChar char="•"/>
            </a:pPr>
            <a:r>
              <a:rPr lang="en-US" sz="1400" i="1"/>
              <a:t>Students engage in active &amp; applied learning, encouraging them to think critically, solve meaningful problems, &amp; work &amp; communicate effectively with others.</a:t>
            </a:r>
            <a:endParaRPr lang="en" sz="1400">
              <a:ea typeface="+mn-lt"/>
              <a:cs typeface="+mn-lt"/>
            </a:endParaRPr>
          </a:p>
          <a:p>
            <a:endParaRPr lang="en" sz="1000" i="1"/>
          </a:p>
          <a:p>
            <a:pPr marL="285750" indent="-285750">
              <a:buFont typeface="Arial"/>
              <a:buChar char="•"/>
            </a:pPr>
            <a:r>
              <a:rPr lang="en" sz="1400" i="1"/>
              <a:t>Students can apply &amp; deepen knowledge &amp; skills via:</a:t>
            </a:r>
            <a:endParaRPr lang="en" sz="1400">
              <a:ea typeface="+mn-lt"/>
              <a:cs typeface="+mn-lt"/>
            </a:endParaRPr>
          </a:p>
          <a:p>
            <a:pPr marL="857250" lvl="1" indent="-457200">
              <a:buFont typeface="Arial,Sans-Serif"/>
              <a:buChar char="•"/>
            </a:pPr>
            <a:r>
              <a:rPr lang="en" sz="1400" i="1"/>
              <a:t>In class projects</a:t>
            </a:r>
            <a:endParaRPr lang="en" sz="1400">
              <a:ea typeface="+mn-lt"/>
              <a:cs typeface="+mn-lt"/>
            </a:endParaRPr>
          </a:p>
          <a:p>
            <a:pPr marL="857250" lvl="1" indent="-457200">
              <a:buFont typeface="Arial,Sans-Serif"/>
              <a:buChar char="•"/>
            </a:pPr>
            <a:r>
              <a:rPr lang="en" sz="1400" i="1"/>
              <a:t>internships</a:t>
            </a:r>
            <a:endParaRPr lang="en" sz="1400">
              <a:ea typeface="+mn-lt"/>
              <a:cs typeface="+mn-lt"/>
            </a:endParaRPr>
          </a:p>
          <a:p>
            <a:pPr marL="857250" lvl="1" indent="-457200">
              <a:buFont typeface="Arial,Sans-Serif"/>
              <a:buChar char="•"/>
            </a:pPr>
            <a:r>
              <a:rPr lang="en" sz="1400" i="1"/>
              <a:t>clinical placements </a:t>
            </a:r>
            <a:endParaRPr lang="en" sz="1400">
              <a:ea typeface="+mn-lt"/>
              <a:cs typeface="+mn-lt"/>
            </a:endParaRPr>
          </a:p>
          <a:p>
            <a:pPr marL="857250" lvl="1" indent="-457200">
              <a:buFont typeface="Arial,Sans-Serif"/>
              <a:buChar char="•"/>
            </a:pPr>
            <a:r>
              <a:rPr lang="en" sz="1400" i="1"/>
              <a:t>group projects outside of class</a:t>
            </a:r>
            <a:endParaRPr lang="en" sz="1400">
              <a:ea typeface="+mn-lt"/>
              <a:cs typeface="+mn-lt"/>
            </a:endParaRPr>
          </a:p>
          <a:p>
            <a:pPr marL="857250" lvl="1" indent="-457200">
              <a:buFont typeface="Arial,Sans-Serif"/>
              <a:buChar char="•"/>
            </a:pPr>
            <a:r>
              <a:rPr lang="en" sz="1400" i="1"/>
              <a:t>service learning</a:t>
            </a:r>
            <a:endParaRPr lang="en" sz="1400">
              <a:ea typeface="+mn-lt"/>
              <a:cs typeface="+mn-lt"/>
            </a:endParaRPr>
          </a:p>
          <a:p>
            <a:pPr marL="857250" lvl="1" indent="-457200">
              <a:buFont typeface="Arial,Sans-Serif"/>
              <a:buChar char="•"/>
            </a:pPr>
            <a:r>
              <a:rPr lang="en" sz="1400" i="1"/>
              <a:t>study abroad </a:t>
            </a:r>
            <a:endParaRPr lang="en" sz="1400">
              <a:ea typeface="+mn-lt"/>
              <a:cs typeface="+mn-lt"/>
            </a:endParaRPr>
          </a:p>
          <a:p>
            <a:pPr marL="857250" lvl="1" indent="-457200">
              <a:buFont typeface="Arial,Sans-Serif"/>
              <a:buChar char="•"/>
            </a:pPr>
            <a:r>
              <a:rPr lang="en" sz="1400" i="1"/>
              <a:t>other experiential learning</a:t>
            </a:r>
            <a:endParaRPr lang="en" sz="1400"/>
          </a:p>
          <a:p>
            <a:pPr marL="400050" lvl="1"/>
            <a:endParaRPr lang="en" sz="1000" i="1"/>
          </a:p>
          <a:p>
            <a:pPr marL="228600" indent="-285750">
              <a:buFont typeface="Arial"/>
              <a:buChar char="•"/>
            </a:pPr>
            <a:r>
              <a:rPr lang="en" sz="1400" i="1"/>
              <a:t>Faculty</a:t>
            </a:r>
            <a:r>
              <a:rPr lang="en" sz="1400" i="1">
                <a:ea typeface="+mn-lt"/>
                <a:cs typeface="+mn-lt"/>
              </a:rPr>
              <a:t>/programs assess whether students are mastering learning outcomes &amp; building skills across each program, in both arts &amp; sciences, &amp; career/technical programs.</a:t>
            </a:r>
            <a:endParaRPr lang="en" sz="1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1400" i="1">
                <a:ea typeface="+mn-lt"/>
                <a:cs typeface="+mn-lt"/>
              </a:rPr>
              <a:t>Results of learning outcomes assessments are used to improve teaching &amp; learning through program review, professional development, &amp; other intentional campus efforts.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 i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1400" i="1">
                <a:ea typeface="+mn-lt"/>
                <a:cs typeface="+mn-lt"/>
              </a:rPr>
              <a:t>Students are helped to document learning for employers &amp; universities (portfolios, certificates, etc.)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400" i="1">
                <a:ea typeface="+mn-lt"/>
                <a:cs typeface="+mn-lt"/>
              </a:rPr>
              <a:t>The college assesses effectiveness of educational practice &amp; uses the results to create targeted professional development.</a:t>
            </a:r>
            <a:endParaRPr lang="en-US" sz="1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49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402164" y="1066919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End of the Year Presentation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296E-F561-4FF2-90A8-C4CE958B1645}"/>
              </a:ext>
            </a:extLst>
          </p:cNvPr>
          <p:cNvSpPr txBox="1"/>
          <p:nvPr/>
        </p:nvSpPr>
        <p:spPr>
          <a:xfrm>
            <a:off x="3520980" y="1884650"/>
            <a:ext cx="52002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/>
              <a:t>May 21,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779010" y="6258308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 Wendy Nelson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FD515-8F7F-47E9-913E-82C3A6EA8266}"/>
              </a:ext>
            </a:extLst>
          </p:cNvPr>
          <p:cNvSpPr txBox="1"/>
          <p:nvPr/>
        </p:nvSpPr>
        <p:spPr>
          <a:xfrm>
            <a:off x="3362214" y="3135416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Q &amp; A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F9003-514B-4163-80CE-516570D0B9DD}"/>
              </a:ext>
            </a:extLst>
          </p:cNvPr>
          <p:cNvSpPr txBox="1"/>
          <p:nvPr/>
        </p:nvSpPr>
        <p:spPr>
          <a:xfrm>
            <a:off x="3466235" y="3953147"/>
            <a:ext cx="520026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Ideas</a:t>
            </a:r>
          </a:p>
          <a:p>
            <a:pPr marL="457200" indent="-457200">
              <a:buFont typeface="Arial"/>
              <a:buChar char="•"/>
            </a:pPr>
            <a:r>
              <a:rPr lang="en-US" sz="2800"/>
              <a:t>Call to 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5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156428" y="216454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Guided Pathways - </a:t>
            </a:r>
            <a:r>
              <a:rPr lang="en-US" sz="3200">
                <a:ea typeface="+mn-lt"/>
                <a:cs typeface="+mn-lt"/>
              </a:rPr>
              <a:t>who?</a:t>
            </a:r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472117" y="6404971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  Wendy Nelson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CC573-C503-4ECB-A7A6-3B88618D035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28C0B-EE6A-44D3-AACB-1CC0437D67AE}"/>
              </a:ext>
            </a:extLst>
          </p:cNvPr>
          <p:cNvSpPr txBox="1"/>
          <p:nvPr/>
        </p:nvSpPr>
        <p:spPr>
          <a:xfrm>
            <a:off x="2532271" y="808669"/>
            <a:ext cx="7851513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ea typeface="+mn-lt"/>
                <a:cs typeface="+mn-lt"/>
              </a:rPr>
              <a:t>Taskforce</a:t>
            </a:r>
            <a:endParaRPr lang="en-US" sz="2400" b="1"/>
          </a:p>
          <a:p>
            <a:pPr algn="ctr"/>
            <a:endParaRPr lang="en-US"/>
          </a:p>
          <a:p>
            <a:pPr algn="ctr"/>
            <a:r>
              <a:rPr lang="en-US">
                <a:ea typeface="+mn-lt"/>
                <a:cs typeface="+mn-lt"/>
              </a:rPr>
              <a:t> 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algn="ctr"/>
            <a:r>
              <a:rPr lang="en-US" sz="2400" b="1">
                <a:ea typeface="+mn-lt"/>
                <a:cs typeface="+mn-lt"/>
              </a:rPr>
              <a:t>Pillar Leads</a:t>
            </a:r>
            <a:endParaRPr lang="en-US" sz="2400" b="1"/>
          </a:p>
          <a:p>
            <a:pPr algn="ctr"/>
            <a:endParaRPr lang="en-US" sz="2000" b="1"/>
          </a:p>
          <a:p>
            <a:pPr algn="ctr"/>
            <a:r>
              <a:rPr lang="en-US" sz="2000" b="1">
                <a:ea typeface="+mn-lt"/>
                <a:cs typeface="+mn-lt"/>
              </a:rPr>
              <a:t> </a:t>
            </a:r>
            <a:br>
              <a:rPr lang="en-US" sz="2000" b="1">
                <a:ea typeface="+mn-lt"/>
                <a:cs typeface="+mn-lt"/>
              </a:rPr>
            </a:br>
            <a:endParaRPr lang="en-US" sz="2000" b="1">
              <a:ea typeface="+mn-lt"/>
              <a:cs typeface="+mn-lt"/>
            </a:endParaRPr>
          </a:p>
          <a:p>
            <a:pPr algn="ctr"/>
            <a:r>
              <a:rPr lang="en-US" sz="2400" b="1">
                <a:ea typeface="+mn-lt"/>
                <a:cs typeface="+mn-lt"/>
              </a:rPr>
              <a:t>Pillar Partners / Guided Pathways Student Ambassadors</a:t>
            </a:r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>
                <a:ea typeface="+mn-lt"/>
                <a:cs typeface="+mn-lt"/>
              </a:rPr>
              <a:t> </a:t>
            </a:r>
            <a:br>
              <a:rPr lang="en-US" sz="2400" b="1">
                <a:ea typeface="+mn-lt"/>
                <a:cs typeface="+mn-lt"/>
              </a:rPr>
            </a:br>
            <a:endParaRPr lang="en-US" sz="2400" b="1">
              <a:ea typeface="+mn-lt"/>
              <a:cs typeface="+mn-lt"/>
            </a:endParaRPr>
          </a:p>
          <a:p>
            <a:pPr algn="ctr"/>
            <a:r>
              <a:rPr lang="en-US" sz="2400" b="1">
                <a:ea typeface="+mn-lt"/>
                <a:cs typeface="+mn-lt"/>
              </a:rPr>
              <a:t>All Palomar College Employees</a:t>
            </a:r>
            <a:endParaRPr lang="en-US" sz="2400" b="1"/>
          </a:p>
          <a:p>
            <a:pPr algn="ctr"/>
            <a:endParaRPr lang="en-US" sz="2400" b="1"/>
          </a:p>
          <a:p>
            <a:pPr algn="ctr"/>
            <a:endParaRPr lang="en-US" sz="2400" b="1">
              <a:ea typeface="+mn-lt"/>
              <a:cs typeface="+mn-lt"/>
            </a:endParaRPr>
          </a:p>
          <a:p>
            <a:pPr algn="ctr"/>
            <a:r>
              <a:rPr lang="en-US" sz="2400" b="1">
                <a:ea typeface="+mn-lt"/>
                <a:cs typeface="+mn-lt"/>
              </a:rPr>
              <a:t>Students</a:t>
            </a:r>
            <a:endParaRPr lang="en-US" sz="2400" b="1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61C7AB7-527D-46D4-9236-81B3FE838844}"/>
              </a:ext>
            </a:extLst>
          </p:cNvPr>
          <p:cNvSpPr/>
          <p:nvPr/>
        </p:nvSpPr>
        <p:spPr>
          <a:xfrm>
            <a:off x="6097201" y="2507577"/>
            <a:ext cx="416944" cy="690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C0537F8-54BD-45B9-85C3-0B6F090B91FD}"/>
              </a:ext>
            </a:extLst>
          </p:cNvPr>
          <p:cNvSpPr/>
          <p:nvPr/>
        </p:nvSpPr>
        <p:spPr>
          <a:xfrm>
            <a:off x="6111578" y="1299878"/>
            <a:ext cx="460075" cy="618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4D03CD8-DECB-4041-A37B-38103F148C0D}"/>
              </a:ext>
            </a:extLst>
          </p:cNvPr>
          <p:cNvSpPr/>
          <p:nvPr/>
        </p:nvSpPr>
        <p:spPr>
          <a:xfrm>
            <a:off x="6140333" y="4103463"/>
            <a:ext cx="431321" cy="848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FE708B0-DCEC-42DA-ABDB-30509834EABB}"/>
              </a:ext>
            </a:extLst>
          </p:cNvPr>
          <p:cNvSpPr/>
          <p:nvPr/>
        </p:nvSpPr>
        <p:spPr>
          <a:xfrm>
            <a:off x="6140333" y="5569953"/>
            <a:ext cx="445697" cy="718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6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098919" y="561511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Guided Pathways - </a:t>
            </a:r>
            <a:r>
              <a:rPr lang="en-US" sz="3200"/>
              <a:t>W</a:t>
            </a:r>
            <a:r>
              <a:rPr lang="en-US" sz="3200">
                <a:ea typeface="+mn-lt"/>
                <a:cs typeface="+mn-lt"/>
              </a:rPr>
              <a:t>hat?</a:t>
            </a:r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464520" y="6410612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 Wendy Nelson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CC573-C503-4ECB-A7A6-3B88618D035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E1ED4-69DC-4FE3-977B-0EB523116454}"/>
              </a:ext>
            </a:extLst>
          </p:cNvPr>
          <p:cNvSpPr txBox="1"/>
          <p:nvPr/>
        </p:nvSpPr>
        <p:spPr>
          <a:xfrm>
            <a:off x="1655591" y="1295144"/>
            <a:ext cx="9851577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 2015, researchers from the Community College Research Center published "Redesigning America's Community Colleges", which brought about the idea of Guided Pathways.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Guided Pathways is a movement that seeks to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streamline</a:t>
            </a:r>
            <a:r>
              <a:rPr lang="en-US">
                <a:ea typeface="+mn-lt"/>
                <a:cs typeface="+mn-lt"/>
              </a:rPr>
              <a:t> a student’s journey through college by providing 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structured choice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revamped support,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clear learning outcomes</a:t>
            </a:r>
            <a:r>
              <a:rPr lang="en-US">
                <a:ea typeface="+mn-lt"/>
                <a:cs typeface="+mn-lt"/>
              </a:rPr>
              <a:t>—ultimately helping more students achieve their college completion goals.</a:t>
            </a:r>
          </a:p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Guided Pathways provides a framework for integrating California-based initiatives such as SSSP, Equity, Basic Skills Transformation, the Strong Workforce Program, and California College Promise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As of 2018, more than 250 community colleges had committed to using a guided pathways approach.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Research shows that the practices used in guided pathways programs can lead to better outcomes for students – transfer, retention and completion.</a:t>
            </a:r>
          </a:p>
        </p:txBody>
      </p:sp>
    </p:spTree>
    <p:extLst>
      <p:ext uri="{BB962C8B-B14F-4D97-AF65-F5344CB8AC3E}">
        <p14:creationId xmlns:p14="http://schemas.microsoft.com/office/powerpoint/2010/main" val="133127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098919" y="561511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Guided Pathways - </a:t>
            </a:r>
            <a:r>
              <a:rPr lang="en-US" sz="3200">
                <a:ea typeface="+mn-lt"/>
                <a:cs typeface="+mn-lt"/>
              </a:rPr>
              <a:t>where?</a:t>
            </a:r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523525" y="6083697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 Sabrina Santiago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37272-AFEC-420D-AB8F-D9382E404871}"/>
              </a:ext>
            </a:extLst>
          </p:cNvPr>
          <p:cNvSpPr txBox="1"/>
          <p:nvPr/>
        </p:nvSpPr>
        <p:spPr>
          <a:xfrm>
            <a:off x="2212539" y="1209523"/>
            <a:ext cx="9482210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/>
              <a:t>Everywhere –</a:t>
            </a:r>
          </a:p>
          <a:p>
            <a:pPr marL="742950" lvl="1" indent="-285750">
              <a:buFont typeface="Arial"/>
              <a:buChar char="•"/>
            </a:pPr>
            <a:r>
              <a:rPr lang="en" i="1">
                <a:latin typeface="Century Gothic"/>
                <a:cs typeface="Calibri Light"/>
              </a:rPr>
              <a:t>In arts and sciences and career/technical programs.</a:t>
            </a:r>
            <a:endParaRPr lang="en" i="1">
              <a:latin typeface="Century Gothic"/>
              <a:ea typeface="+mn-lt"/>
              <a:cs typeface="Calibri Light"/>
            </a:endParaRPr>
          </a:p>
          <a:p>
            <a:pPr lvl="1"/>
            <a:endParaRPr lang="en" i="1">
              <a:latin typeface="Century Gothic"/>
              <a:cs typeface="Calibri Light"/>
            </a:endParaRPr>
          </a:p>
          <a:p>
            <a:pPr marL="742950" lvl="1" indent="-285750">
              <a:buFont typeface="Arial"/>
              <a:buChar char="•"/>
            </a:pPr>
            <a:r>
              <a:rPr lang="en" i="1">
                <a:latin typeface="Century Gothic"/>
                <a:cs typeface="Calibri Light"/>
              </a:rPr>
              <a:t>Student Services –Counseling, Career Center, EOPS, Financial Aid, etc.</a:t>
            </a:r>
          </a:p>
          <a:p>
            <a:pPr marL="742950" lvl="1" indent="-285750">
              <a:buFont typeface="Arial"/>
              <a:buChar char="•"/>
            </a:pPr>
            <a:endParaRPr lang="en" i="1">
              <a:latin typeface="Century Gothic"/>
              <a:cs typeface="Calibri Light"/>
            </a:endParaRPr>
          </a:p>
          <a:p>
            <a:pPr marL="742950" lvl="1" indent="-285750">
              <a:buFont typeface="Arial"/>
              <a:buChar char="•"/>
            </a:pPr>
            <a:r>
              <a:rPr lang="en" i="1">
                <a:latin typeface="Century Gothic"/>
                <a:cs typeface="Calibri Light"/>
              </a:rPr>
              <a:t>Faculty--Academic Senate, faculty-led professional development &amp; pedagogical training.</a:t>
            </a:r>
            <a:endParaRPr lang="en">
              <a:latin typeface="Century Gothic"/>
            </a:endParaRPr>
          </a:p>
          <a:p>
            <a:pPr lvl="1"/>
            <a:endParaRPr lang="en" i="1">
              <a:latin typeface="Century Gothic"/>
              <a:cs typeface="Calibri Light"/>
            </a:endParaRPr>
          </a:p>
          <a:p>
            <a:pPr marL="742950" lvl="1" indent="-285750">
              <a:buFont typeface="Arial"/>
              <a:buChar char="•"/>
            </a:pPr>
            <a:r>
              <a:rPr lang="en" i="1">
                <a:latin typeface="Century Gothic"/>
                <a:cs typeface="Calibri Light"/>
              </a:rPr>
              <a:t>ASB, student groups and campus activities.</a:t>
            </a:r>
          </a:p>
          <a:p>
            <a:pPr marL="742950" lvl="1" indent="-285750">
              <a:buFont typeface="Arial"/>
              <a:buChar char="•"/>
            </a:pPr>
            <a:endParaRPr lang="en" i="1">
              <a:latin typeface="Century Gothic"/>
              <a:cs typeface="Calibri Light"/>
            </a:endParaRPr>
          </a:p>
          <a:p>
            <a:pPr marL="742950" lvl="1" indent="-285750">
              <a:buFont typeface="Arial"/>
              <a:buChar char="•"/>
            </a:pPr>
            <a:r>
              <a:rPr lang="en" i="1">
                <a:latin typeface="Century Gothic"/>
                <a:cs typeface="Calibri Light"/>
              </a:rPr>
              <a:t>Service Learning, Internships, Study abroad, clinical placements, group projects outside of class.</a:t>
            </a:r>
          </a:p>
          <a:p>
            <a:pPr marL="742950" lvl="1" indent="-285750">
              <a:buFont typeface="Arial"/>
              <a:buChar char="•"/>
            </a:pPr>
            <a:endParaRPr lang="en" i="1">
              <a:latin typeface="Century Gothic"/>
              <a:cs typeface="Calibri Light"/>
            </a:endParaRPr>
          </a:p>
          <a:p>
            <a:pPr marL="742950" lvl="1" indent="-285750">
              <a:buFont typeface="Arial"/>
              <a:buChar char="•"/>
            </a:pPr>
            <a:r>
              <a:rPr lang="en" i="1">
                <a:latin typeface="Century Gothic"/>
                <a:cs typeface="Calibri Light"/>
              </a:rPr>
              <a:t>Institutional Planning, administration &amp; staff.</a:t>
            </a:r>
          </a:p>
          <a:p>
            <a:pPr marL="742950" lvl="1" indent="-285750">
              <a:buFont typeface="Arial"/>
              <a:buChar char="•"/>
            </a:pPr>
            <a:endParaRPr lang="en" i="1">
              <a:latin typeface="Century Gothic"/>
              <a:ea typeface="+mn-lt"/>
              <a:cs typeface="Calibri Light"/>
            </a:endParaRPr>
          </a:p>
          <a:p>
            <a:pPr marL="742950" lvl="1" indent="-285750">
              <a:buFont typeface="Arial"/>
              <a:buChar char="•"/>
            </a:pPr>
            <a:r>
              <a:rPr lang="en" i="1">
                <a:latin typeface="Century Gothic"/>
                <a:ea typeface="+mn-lt"/>
                <a:cs typeface="Calibri Light"/>
              </a:rPr>
              <a:t>Alumni, Regional employers,</a:t>
            </a:r>
            <a:r>
              <a:rPr lang="en" i="1">
                <a:latin typeface="Century Gothic"/>
                <a:cs typeface="Calibri Light"/>
              </a:rPr>
              <a:t> 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210495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A77DE81-CE98-4156-BD9E-7B3A1AA6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711" y="2835233"/>
            <a:ext cx="1635703" cy="987137"/>
          </a:xfrm>
          <a:prstGeom prst="rect">
            <a:avLst/>
          </a:prstGeom>
        </p:spPr>
      </p:pic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098919" y="561511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Guided Pathways - </a:t>
            </a:r>
            <a:r>
              <a:rPr lang="en-US" sz="3200">
                <a:ea typeface="+mn-lt"/>
                <a:cs typeface="+mn-lt"/>
              </a:rPr>
              <a:t>why?</a:t>
            </a:r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367661" y="6488909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 Glyn Bongolan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CC573-C503-4ECB-A7A6-3B88618D035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4C1D8-6AD1-4FE0-907E-206DBA7BB3A2}"/>
              </a:ext>
            </a:extLst>
          </p:cNvPr>
          <p:cNvSpPr txBox="1"/>
          <p:nvPr/>
        </p:nvSpPr>
        <p:spPr>
          <a:xfrm>
            <a:off x="2360161" y="1272515"/>
            <a:ext cx="964449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Need to increase student access to college and increase student success including completion of students' educational goals in a timely manner while also paying attention to patterns of inequity in student outcomes and addressing them.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/>
              <a:t>Access</a:t>
            </a:r>
            <a:r>
              <a:rPr lang="en-US"/>
              <a:t>: College tuition increasing 12 x over past 30 years while 14% of college students are homeless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/>
              <a:t>Success</a:t>
            </a:r>
            <a:r>
              <a:rPr lang="en-US"/>
              <a:t>: 43% dropped from 2 </a:t>
            </a:r>
            <a:r>
              <a:rPr lang="en-US" err="1"/>
              <a:t>yr</a:t>
            </a:r>
            <a:r>
              <a:rPr lang="en-US"/>
              <a:t> college for 2011-2012 year 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/>
              <a:t>Timely manner</a:t>
            </a:r>
            <a:r>
              <a:rPr lang="en-US"/>
              <a:t>: </a:t>
            </a:r>
            <a:r>
              <a:rPr lang="en-US" i="1">
                <a:solidFill>
                  <a:srgbClr val="FF0000"/>
                </a:solidFill>
              </a:rPr>
              <a:t>average </a:t>
            </a:r>
            <a:r>
              <a:rPr lang="en-US"/>
              <a:t>units completed for some was as high as </a:t>
            </a:r>
            <a:br>
              <a:rPr lang="en-US"/>
            </a:br>
            <a:r>
              <a:rPr lang="en-US"/>
              <a:t>112 units – 160 units.</a:t>
            </a:r>
            <a:br>
              <a:rPr lang="en-US"/>
            </a:b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b="1"/>
              <a:t>Systemic inequities</a:t>
            </a:r>
            <a:r>
              <a:rPr lang="en-US"/>
              <a:t>: scheduling for FT student only, less or no access to resources, stereotypes threats, assumptions that the student doesn't value education (deficit model) vs system inequities</a:t>
            </a:r>
          </a:p>
          <a:p>
            <a:endParaRPr lang="en-US"/>
          </a:p>
        </p:txBody>
      </p:sp>
      <p:pic>
        <p:nvPicPr>
          <p:cNvPr id="5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37B154-F135-46CA-B7A6-E791EA803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405" y="2899742"/>
            <a:ext cx="1352551" cy="858118"/>
          </a:xfrm>
          <a:prstGeom prst="rect">
            <a:avLst/>
          </a:prstGeom>
        </p:spPr>
      </p:pic>
      <p:pic>
        <p:nvPicPr>
          <p:cNvPr id="7" name="Graphic 8" descr="Upward trend with solid fill">
            <a:extLst>
              <a:ext uri="{FF2B5EF4-FFF2-40B4-BE49-F238E27FC236}">
                <a16:creationId xmlns:a16="http://schemas.microsoft.com/office/drawing/2014/main" id="{E67DCB87-7733-49B3-A768-AB68AEB27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2567" y="42879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1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098919" y="561511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Guided Pathways - </a:t>
            </a:r>
            <a:r>
              <a:rPr lang="en-US" sz="3200">
                <a:ea typeface="+mn-lt"/>
                <a:cs typeface="+mn-lt"/>
              </a:rPr>
              <a:t>when?</a:t>
            </a:r>
            <a:endParaRPr lang="en-US"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566316" y="6221906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 Glyn Bongolan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CC573-C503-4ECB-A7A6-3B88618D035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4C1D8-6AD1-4FE0-907E-206DBA7BB3A2}"/>
              </a:ext>
            </a:extLst>
          </p:cNvPr>
          <p:cNvSpPr txBox="1"/>
          <p:nvPr/>
        </p:nvSpPr>
        <p:spPr>
          <a:xfrm>
            <a:off x="3044536" y="1252105"/>
            <a:ext cx="78087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9186F-1F73-4206-B4DB-65CAEFD1AF25}"/>
              </a:ext>
            </a:extLst>
          </p:cNvPr>
          <p:cNvSpPr txBox="1"/>
          <p:nvPr/>
        </p:nvSpPr>
        <p:spPr>
          <a:xfrm>
            <a:off x="3097020" y="1435146"/>
            <a:ext cx="6116713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CCCCO Timeline</a:t>
            </a:r>
            <a:r>
              <a:rPr lang="en-US" i="1"/>
              <a:t> </a:t>
            </a:r>
            <a:r>
              <a:rPr lang="en-US"/>
              <a:t>&amp; Budget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1.5 million allotted over 5 years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1 million left to spend by 6/30/2022</a:t>
            </a:r>
          </a:p>
          <a:p>
            <a:endParaRPr lang="en-US"/>
          </a:p>
          <a:p>
            <a:r>
              <a:rPr lang="en-US"/>
              <a:t>Always and Forever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Initiative of all initiatives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Intentional work that is ongoing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Set of principles which guide our actions</a:t>
            </a:r>
          </a:p>
          <a:p>
            <a:endParaRPr lang="en-US"/>
          </a:p>
        </p:txBody>
      </p:sp>
      <p:pic>
        <p:nvPicPr>
          <p:cNvPr id="5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3C89D76-3C85-4C8F-8AA4-93D56DFF1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477" y="2538722"/>
            <a:ext cx="2644239" cy="1483674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0BD89F0-30BF-4F53-9986-B6E30D4A8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608" y="4128654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797419" y="413344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Guided Pathways - </a:t>
            </a:r>
            <a:r>
              <a:rPr lang="en-US" sz="3200">
                <a:ea typeface="+mn-lt"/>
                <a:cs typeface="+mn-lt"/>
              </a:rPr>
              <a:t>how?</a:t>
            </a:r>
            <a:endParaRPr lang="en-US" sz="3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CC573-C503-4ECB-A7A6-3B88618D035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78315-87B3-43C6-9ED5-628A49690E58}"/>
              </a:ext>
            </a:extLst>
          </p:cNvPr>
          <p:cNvSpPr txBox="1"/>
          <p:nvPr/>
        </p:nvSpPr>
        <p:spPr>
          <a:xfrm>
            <a:off x="2216152" y="954359"/>
            <a:ext cx="9643532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Mapping pathways to student end goals.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400">
                <a:ea typeface="+mn-lt"/>
                <a:cs typeface="+mn-lt"/>
              </a:rPr>
              <a:t>Palomar College creates clear maps for every program offered. These maps are accessible on the websites (</a:t>
            </a:r>
            <a:r>
              <a:rPr lang="en-US" sz="1400">
                <a:ea typeface="+mn-lt"/>
                <a:cs typeface="+mn-lt"/>
                <a:hlinkClick r:id="rId3"/>
              </a:rPr>
              <a:t>Palomar Pathway Mapper</a:t>
            </a:r>
            <a:r>
              <a:rPr lang="en-US" sz="1400">
                <a:ea typeface="+mn-lt"/>
                <a:cs typeface="+mn-lt"/>
              </a:rPr>
              <a:t>) so students will understand what courses are necessary to complete a program or qualify for transfer, how long completion will take, and what opportunities for employment or further education they will have at the end of the program.</a:t>
            </a:r>
            <a:endParaRPr lang="en-US" sz="1400"/>
          </a:p>
          <a:p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Helping students choose and enter a program pathway.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400">
                <a:ea typeface="+mn-lt"/>
                <a:cs typeface="+mn-lt"/>
              </a:rPr>
              <a:t>Palomar College helps new/continuing students explore programs, consider possible careers, and develop complete career and academic plans. Undecided students meet with a professional staff to narrow their options by choosing from clusters of majors.</a:t>
            </a:r>
          </a:p>
          <a:p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Keeping students on a path.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400">
                <a:ea typeface="+mn-lt"/>
                <a:cs typeface="+mn-lt"/>
              </a:rPr>
              <a:t>Students’ plans are mapped out through graduation, completion or transfer.  Palomar College keeps track of students’ progress. If students get off track or have trouble in a course, alert systems (Starfish Early Alert) bring these issues in the forefront so students can utilize academic assistance or other supports.</a:t>
            </a:r>
            <a:endParaRPr lang="en-US" sz="1600">
              <a:ea typeface="+mn-lt"/>
              <a:cs typeface="+mn-lt"/>
            </a:endParaRPr>
          </a:p>
          <a:p>
            <a:endParaRPr lang="en-US" sz="1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>
                <a:ea typeface="+mn-lt"/>
                <a:cs typeface="+mn-lt"/>
              </a:rPr>
              <a:t>Ensuring that students are learning.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400">
                <a:ea typeface="+mn-lt"/>
                <a:cs typeface="+mn-lt"/>
              </a:rPr>
              <a:t>Programs are designed around a coherent set of learning outcomes, rather than as a collection of courses. Program learning outcomes align with requirements for success in further education and employment in a related field. Palomar College tracks student learning outcomes and work to improve teaching.</a:t>
            </a:r>
            <a:endParaRPr lang="en-US" sz="1400"/>
          </a:p>
          <a:p>
            <a:endParaRPr lang="en-US" sz="1400"/>
          </a:p>
          <a:p>
            <a:pPr marL="285750" indent="-285750">
              <a:buFont typeface="Arial"/>
              <a:buChar char="•"/>
            </a:pPr>
            <a:r>
              <a:rPr lang="en-US" sz="1600" b="1"/>
              <a:t>Funding.</a:t>
            </a:r>
            <a:r>
              <a:rPr lang="en-US" sz="1600"/>
              <a:t>  </a:t>
            </a:r>
            <a:r>
              <a:rPr lang="en-US" sz="1400"/>
              <a:t>Funding is available to support innovative activities/projects to support student learning and success (as long as it supports the goals and objectives of Guided Pathways.)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3E645-A7EF-4B28-803E-27A9ECCD3F38}"/>
              </a:ext>
            </a:extLst>
          </p:cNvPr>
          <p:cNvSpPr txBox="1"/>
          <p:nvPr/>
        </p:nvSpPr>
        <p:spPr>
          <a:xfrm>
            <a:off x="1876620" y="6293109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 </a:t>
            </a:r>
            <a:r>
              <a:rPr lang="en-US">
                <a:ea typeface="+mn-lt"/>
                <a:cs typeface="+mn-lt"/>
              </a:rPr>
              <a:t>Alex Cuatok</a:t>
            </a:r>
          </a:p>
        </p:txBody>
      </p:sp>
    </p:spTree>
    <p:extLst>
      <p:ext uri="{BB962C8B-B14F-4D97-AF65-F5344CB8AC3E}">
        <p14:creationId xmlns:p14="http://schemas.microsoft.com/office/powerpoint/2010/main" val="43721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377180" y="354886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Pillar 1 – Clarify the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296E-F561-4FF2-90A8-C4CE958B1645}"/>
              </a:ext>
            </a:extLst>
          </p:cNvPr>
          <p:cNvSpPr txBox="1"/>
          <p:nvPr/>
        </p:nvSpPr>
        <p:spPr>
          <a:xfrm>
            <a:off x="2219780" y="1210874"/>
            <a:ext cx="9606042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entury Gothic"/>
                <a:ea typeface="+mn-lt"/>
                <a:cs typeface="+mn-lt"/>
              </a:rPr>
              <a:t>What is clarify the path?</a:t>
            </a:r>
            <a:endParaRPr lang="en-US" sz="2000" b="1">
              <a:latin typeface="Century Gothic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latin typeface="Century Gothic"/>
                <a:ea typeface="+mn-lt"/>
                <a:cs typeface="+mn-lt"/>
              </a:rPr>
              <a:t>Create clear curricular pathways to employment and further education.</a:t>
            </a:r>
            <a:endParaRPr lang="en-US" sz="1600">
              <a:latin typeface="Century Gothic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latin typeface="Century Gothic"/>
                <a:ea typeface="+mn-lt"/>
                <a:cs typeface="+mn-lt"/>
              </a:rPr>
              <a:t>Simplify students’ choices with program maps 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latin typeface="Century Gothic"/>
                <a:ea typeface="+mn-lt"/>
                <a:cs typeface="+mn-lt"/>
              </a:rPr>
              <a:t>Establish transfer pathways through alignment of pathway courses and expected learning outcomes with transfer institutions.</a:t>
            </a:r>
            <a:endParaRPr lang="en-US" sz="1600">
              <a:latin typeface="Century Gothic"/>
              <a:cs typeface="Calibri"/>
            </a:endParaRPr>
          </a:p>
          <a:p>
            <a:pPr lvl="1"/>
            <a:endParaRPr lang="en-US">
              <a:latin typeface="Century Gothic"/>
              <a:cs typeface="Calibri"/>
            </a:endParaRPr>
          </a:p>
          <a:p>
            <a:r>
              <a:rPr lang="en-US" sz="2000" b="1">
                <a:latin typeface="Century Gothic"/>
                <a:cs typeface="Calibri"/>
              </a:rPr>
              <a:t>What activities are part of this path?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latin typeface="Century Gothic"/>
                <a:cs typeface="Calibri"/>
              </a:rPr>
              <a:t>Develop Palomar pathways (meta-majors).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>
                <a:latin typeface="Century Gothic"/>
                <a:cs typeface="Calibri"/>
              </a:rPr>
              <a:t>Develop maps and manage the Mapper.</a:t>
            </a:r>
            <a:endParaRPr lang="en-US" sz="1600">
              <a:latin typeface="Century Gothic"/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>
                <a:latin typeface="Century Gothic"/>
                <a:ea typeface="+mn-lt"/>
                <a:cs typeface="Calibri"/>
              </a:rPr>
              <a:t>Work with CSUSUM to create 4-year maps.</a:t>
            </a:r>
          </a:p>
          <a:p>
            <a:pPr marL="742950" lvl="1" indent="-285750">
              <a:buFont typeface="Arial"/>
              <a:buChar char="•"/>
            </a:pPr>
            <a:r>
              <a:rPr lang="en" sz="1600">
                <a:latin typeface="Century Gothic"/>
                <a:ea typeface="+mn-lt"/>
                <a:cs typeface="+mn-lt"/>
              </a:rPr>
              <a:t>Connect Support Services to Meta Majors in a systematic fashion.</a:t>
            </a:r>
            <a:endParaRPr lang="en-US" sz="1600">
              <a:latin typeface="Century Gothic"/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" sz="1600">
                <a:latin typeface="Century Gothic"/>
                <a:ea typeface="+mn-lt"/>
                <a:cs typeface="+mn-lt"/>
              </a:rPr>
              <a:t>Provide students with information about occupations and wages, labor market information, and lists of potential career/majors achievable by discipline.</a:t>
            </a:r>
          </a:p>
          <a:p>
            <a:pPr marL="742950" lvl="1" indent="-285750">
              <a:buFont typeface="Arial"/>
              <a:buChar char="•"/>
            </a:pPr>
            <a:r>
              <a:rPr lang="en" sz="1600">
                <a:latin typeface="Century Gothic"/>
                <a:ea typeface="+mn-lt"/>
                <a:cs typeface="+mn-lt"/>
              </a:rPr>
              <a:t>Identify critical courses, math courses other key progress milestones for pathways.</a:t>
            </a:r>
          </a:p>
          <a:p>
            <a:pPr marL="742950" lvl="1" indent="-285750">
              <a:buFont typeface="Arial"/>
              <a:buChar char="•"/>
            </a:pPr>
            <a:r>
              <a:rPr lang="en" sz="1600">
                <a:latin typeface="Century Gothic"/>
                <a:cs typeface="Calibri"/>
              </a:rPr>
              <a:t>Support student-friendly website and catalog.</a:t>
            </a:r>
          </a:p>
          <a:p>
            <a:pPr marL="742950" lvl="1" indent="-285750">
              <a:buFont typeface="Arial"/>
              <a:buChar char="•"/>
            </a:pPr>
            <a:r>
              <a:rPr lang="en" sz="1600">
                <a:latin typeface="Century Gothic"/>
                <a:cs typeface="Calibri"/>
              </a:rPr>
              <a:t>Build relationships with K-12 schools, outreach and dual-enrollment.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264087-D7D1-45DF-94E4-75BD6ED1565A}"/>
              </a:ext>
            </a:extLst>
          </p:cNvPr>
          <p:cNvSpPr txBox="1"/>
          <p:nvPr/>
        </p:nvSpPr>
        <p:spPr>
          <a:xfrm>
            <a:off x="1695872" y="6180682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 </a:t>
            </a:r>
            <a:r>
              <a:rPr lang="en-US">
                <a:ea typeface="+mn-lt"/>
                <a:cs typeface="+mn-lt"/>
              </a:rPr>
              <a:t>Wendy Nelson</a:t>
            </a:r>
          </a:p>
        </p:txBody>
      </p:sp>
    </p:spTree>
    <p:extLst>
      <p:ext uri="{BB962C8B-B14F-4D97-AF65-F5344CB8AC3E}">
        <p14:creationId xmlns:p14="http://schemas.microsoft.com/office/powerpoint/2010/main" val="369999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89A595-3F4D-42AB-B881-92497452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5" y="216256"/>
            <a:ext cx="1621971" cy="7804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9967F-7FF8-4A71-ABEE-88EAA95DA308}"/>
              </a:ext>
            </a:extLst>
          </p:cNvPr>
          <p:cNvSpPr txBox="1"/>
          <p:nvPr/>
        </p:nvSpPr>
        <p:spPr>
          <a:xfrm>
            <a:off x="3194817" y="572958"/>
            <a:ext cx="68482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Pillar 2 – Enter the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5296E-F561-4FF2-90A8-C4CE958B1645}"/>
              </a:ext>
            </a:extLst>
          </p:cNvPr>
          <p:cNvSpPr txBox="1"/>
          <p:nvPr/>
        </p:nvSpPr>
        <p:spPr>
          <a:xfrm>
            <a:off x="2272199" y="1413438"/>
            <a:ext cx="8692760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+mn-lt"/>
                <a:cs typeface="+mn-lt"/>
              </a:rPr>
              <a:t>What is Enter the path?</a:t>
            </a:r>
            <a:endParaRPr lang="en-US"/>
          </a:p>
          <a:p>
            <a:pPr marL="914400" lvl="1" indent="-457200">
              <a:buFont typeface="Arial,Sans-Serif"/>
              <a:buChar char="•"/>
            </a:pPr>
            <a:r>
              <a:rPr lang="en-US" i="1" u="sng">
                <a:ea typeface="+mn-lt"/>
                <a:cs typeface="+mn-lt"/>
              </a:rPr>
              <a:t>Helping students choose and enter a program pathway.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Palomar College helps new/continuing students explore programs, consider possible careers, and develop complete career and academic plans. Undecided students meet with a professional staff to narrow their options by choosing from clusters of majors.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r>
              <a:rPr lang="en-US" sz="2000" b="1">
                <a:ea typeface="+mn-lt"/>
                <a:cs typeface="+mn-lt"/>
              </a:rPr>
              <a:t>What activities are part of this path?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Providing a Career and Educational Plan once a career/major choice is decided.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Ensure that underprepared students are provided additional support and assistance.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Providing workshops (academic, career, student development and engagement) to faculty and students.</a:t>
            </a:r>
          </a:p>
          <a:p>
            <a:pPr marL="914400" lvl="1" indent="-45720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Partner with middle school and high school to ensure early preparation and decision before coming to Palomar College.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86E4D-75E0-44A3-91B4-DC2528EA13A2}"/>
              </a:ext>
            </a:extLst>
          </p:cNvPr>
          <p:cNvSpPr txBox="1"/>
          <p:nvPr/>
        </p:nvSpPr>
        <p:spPr>
          <a:xfrm>
            <a:off x="1938824" y="6230905"/>
            <a:ext cx="862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Presenter: </a:t>
            </a:r>
            <a:r>
              <a:rPr lang="en-US">
                <a:ea typeface="+mn-lt"/>
                <a:cs typeface="+mn-lt"/>
              </a:rPr>
              <a:t>Alex Cuatok</a:t>
            </a:r>
          </a:p>
        </p:txBody>
      </p:sp>
    </p:spTree>
    <p:extLst>
      <p:ext uri="{BB962C8B-B14F-4D97-AF65-F5344CB8AC3E}">
        <p14:creationId xmlns:p14="http://schemas.microsoft.com/office/powerpoint/2010/main" val="32953564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5E73F87C43448AE249B944317627E" ma:contentTypeVersion="6" ma:contentTypeDescription="Create a new document." ma:contentTypeScope="" ma:versionID="8080c5b8ff041f6e5295a292175e0301">
  <xsd:schema xmlns:xsd="http://www.w3.org/2001/XMLSchema" xmlns:xs="http://www.w3.org/2001/XMLSchema" xmlns:p="http://schemas.microsoft.com/office/2006/metadata/properties" xmlns:ns2="050d83fe-fecc-4ee9-9f15-7c952e1917ff" xmlns:ns3="9d71e1a1-e6d1-4d2e-8dd8-5cdd6a65830b" targetNamespace="http://schemas.microsoft.com/office/2006/metadata/properties" ma:root="true" ma:fieldsID="b3cb92d5d585eb36b4beda3ead1eec13" ns2:_="" ns3:_="">
    <xsd:import namespace="050d83fe-fecc-4ee9-9f15-7c952e1917ff"/>
    <xsd:import namespace="9d71e1a1-e6d1-4d2e-8dd8-5cdd6a6583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d83fe-fecc-4ee9-9f15-7c952e191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1e1a1-e6d1-4d2e-8dd8-5cdd6a65830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133E6-3184-42E7-BAE5-56E6759D9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4A17DC-BB33-43B0-B5BE-556457EA7A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3BE255-1B8E-4EEA-868E-FB13525BEF1A}">
  <ds:schemaRefs>
    <ds:schemaRef ds:uri="050d83fe-fecc-4ee9-9f15-7c952e1917ff"/>
    <ds:schemaRef ds:uri="9d71e1a1-e6d1-4d2e-8dd8-5cdd6a6583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12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2021-01-15T20:50:00Z</dcterms:created>
  <dcterms:modified xsi:type="dcterms:W3CDTF">2021-01-29T00:37:56Z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0x010100F545E73F87C43448AE249B944317627E</vt:lpwstr>
  </property>
</Properties>
</file>