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4"/>
    <p:sldMasterId id="2147483775" r:id="rId5"/>
  </p:sldMasterIdLst>
  <p:notesMasterIdLst>
    <p:notesMasterId r:id="rId33"/>
  </p:notesMasterIdLst>
  <p:sldIdLst>
    <p:sldId id="256" r:id="rId6"/>
    <p:sldId id="257" r:id="rId7"/>
    <p:sldId id="1052" r:id="rId8"/>
    <p:sldId id="1023" r:id="rId9"/>
    <p:sldId id="1047" r:id="rId10"/>
    <p:sldId id="1054" r:id="rId11"/>
    <p:sldId id="263" r:id="rId12"/>
    <p:sldId id="1042" r:id="rId13"/>
    <p:sldId id="1055" r:id="rId14"/>
    <p:sldId id="1056" r:id="rId15"/>
    <p:sldId id="1048" r:id="rId16"/>
    <p:sldId id="1044" r:id="rId17"/>
    <p:sldId id="1020" r:id="rId18"/>
    <p:sldId id="1025" r:id="rId19"/>
    <p:sldId id="1027" r:id="rId20"/>
    <p:sldId id="1046" r:id="rId21"/>
    <p:sldId id="1045" r:id="rId22"/>
    <p:sldId id="1034" r:id="rId23"/>
    <p:sldId id="1039" r:id="rId24"/>
    <p:sldId id="1035" r:id="rId25"/>
    <p:sldId id="1028" r:id="rId26"/>
    <p:sldId id="1006" r:id="rId27"/>
    <p:sldId id="1040" r:id="rId28"/>
    <p:sldId id="1030" r:id="rId29"/>
    <p:sldId id="1043" r:id="rId30"/>
    <p:sldId id="1031" r:id="rId31"/>
    <p:sldId id="10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5C81E-782D-3246-9A34-CCB320E8F332}" v="1" dt="2022-09-14T23:05:47.016"/>
    <p1510:client id="{F97FB6B6-6666-5FCA-126F-8C3891F720CD}" v="5" dt="2022-09-14T21:16:14.500"/>
  </p1510:revLst>
</p1510:revInfo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9CAE1-0D0E-44B7-A083-47DD109ABD9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E743B-637B-4FD0-B267-CEDC908DB4C5}">
      <dgm:prSet/>
      <dgm:spPr/>
      <dgm:t>
        <a:bodyPr/>
        <a:lstStyle/>
        <a:p>
          <a:r>
            <a:rPr lang="en-US"/>
            <a:t>Welcome, Outcomes, and Purpose</a:t>
          </a:r>
        </a:p>
      </dgm:t>
    </dgm:pt>
    <dgm:pt modelId="{95541B7E-4658-4D7D-9451-9534DE266C62}" type="parTrans" cxnId="{9662C105-4953-4105-A5A2-4004FC2CDDE0}">
      <dgm:prSet/>
      <dgm:spPr/>
      <dgm:t>
        <a:bodyPr/>
        <a:lstStyle/>
        <a:p>
          <a:endParaRPr lang="en-US"/>
        </a:p>
      </dgm:t>
    </dgm:pt>
    <dgm:pt modelId="{664BE300-FA30-4EAC-A93C-02B6A87C7643}" type="sibTrans" cxnId="{9662C105-4953-4105-A5A2-4004FC2CDDE0}">
      <dgm:prSet/>
      <dgm:spPr/>
      <dgm:t>
        <a:bodyPr/>
        <a:lstStyle/>
        <a:p>
          <a:endParaRPr lang="en-US"/>
        </a:p>
      </dgm:t>
    </dgm:pt>
    <dgm:pt modelId="{5677F471-38C5-4FDB-8B28-39CB4C4D76CE}">
      <dgm:prSet/>
      <dgm:spPr/>
      <dgm:t>
        <a:bodyPr/>
        <a:lstStyle/>
        <a:p>
          <a:r>
            <a:rPr lang="en-US"/>
            <a:t>Timelines and Accessing the Form</a:t>
          </a:r>
        </a:p>
      </dgm:t>
    </dgm:pt>
    <dgm:pt modelId="{1813E344-ED01-4103-ADA0-736CB4954F37}" type="parTrans" cxnId="{9F76BA94-D6BE-4400-9CE2-2CCB5847EA49}">
      <dgm:prSet/>
      <dgm:spPr/>
      <dgm:t>
        <a:bodyPr/>
        <a:lstStyle/>
        <a:p>
          <a:endParaRPr lang="en-US"/>
        </a:p>
      </dgm:t>
    </dgm:pt>
    <dgm:pt modelId="{51F0581F-EAE9-4AA0-BA60-E9D43E6E1F5B}" type="sibTrans" cxnId="{9F76BA94-D6BE-4400-9CE2-2CCB5847EA49}">
      <dgm:prSet/>
      <dgm:spPr/>
      <dgm:t>
        <a:bodyPr/>
        <a:lstStyle/>
        <a:p>
          <a:endParaRPr lang="en-US"/>
        </a:p>
      </dgm:t>
    </dgm:pt>
    <dgm:pt modelId="{ED7B6DF9-6B28-432E-AF55-D6551D9B3226}">
      <dgm:prSet/>
      <dgm:spPr/>
      <dgm:t>
        <a:bodyPr/>
        <a:lstStyle/>
        <a:p>
          <a:r>
            <a:rPr lang="en-US"/>
            <a:t>PRP Form Review  – Overview and Walk Through</a:t>
          </a:r>
        </a:p>
      </dgm:t>
    </dgm:pt>
    <dgm:pt modelId="{0D13D8B8-AFE4-4787-9452-D9593A28DD2D}" type="parTrans" cxnId="{C3943A8A-7E87-45EE-AD15-7AF93AA8D295}">
      <dgm:prSet/>
      <dgm:spPr/>
      <dgm:t>
        <a:bodyPr/>
        <a:lstStyle/>
        <a:p>
          <a:endParaRPr lang="en-US"/>
        </a:p>
      </dgm:t>
    </dgm:pt>
    <dgm:pt modelId="{883EBCAB-665A-4D94-82C9-9FF753EFD149}" type="sibTrans" cxnId="{C3943A8A-7E87-45EE-AD15-7AF93AA8D295}">
      <dgm:prSet/>
      <dgm:spPr/>
      <dgm:t>
        <a:bodyPr/>
        <a:lstStyle/>
        <a:p>
          <a:endParaRPr lang="en-US"/>
        </a:p>
      </dgm:t>
    </dgm:pt>
    <dgm:pt modelId="{066B0844-E21C-9F4D-9600-2ED24E578941}">
      <dgm:prSet/>
      <dgm:spPr/>
      <dgm:t>
        <a:bodyPr/>
        <a:lstStyle/>
        <a:p>
          <a:r>
            <a:rPr lang="en-US"/>
            <a:t>Big Picture Timelines for PRPs and Resource Allocation</a:t>
          </a:r>
        </a:p>
      </dgm:t>
    </dgm:pt>
    <dgm:pt modelId="{B715CF64-C9E4-1747-B5C0-98F7C625AC3D}" type="parTrans" cxnId="{290A7F31-691E-0942-A738-981369BE16C1}">
      <dgm:prSet/>
      <dgm:spPr/>
      <dgm:t>
        <a:bodyPr/>
        <a:lstStyle/>
        <a:p>
          <a:endParaRPr lang="en-US"/>
        </a:p>
      </dgm:t>
    </dgm:pt>
    <dgm:pt modelId="{C8B4C822-F766-6941-B0CC-E89E41EECA78}" type="sibTrans" cxnId="{290A7F31-691E-0942-A738-981369BE16C1}">
      <dgm:prSet/>
      <dgm:spPr/>
      <dgm:t>
        <a:bodyPr/>
        <a:lstStyle/>
        <a:p>
          <a:endParaRPr lang="en-US"/>
        </a:p>
      </dgm:t>
    </dgm:pt>
    <dgm:pt modelId="{70276B96-C16E-5746-B66C-7363AEC84777}">
      <dgm:prSet/>
      <dgm:spPr/>
      <dgm:t>
        <a:bodyPr/>
        <a:lstStyle/>
        <a:p>
          <a:r>
            <a:rPr lang="en-US"/>
            <a:t>SAOs and </a:t>
          </a:r>
          <a:r>
            <a:rPr lang="en-US" err="1"/>
            <a:t>Nuventive</a:t>
          </a:r>
          <a:endParaRPr lang="en-US"/>
        </a:p>
      </dgm:t>
    </dgm:pt>
    <dgm:pt modelId="{E24250AE-9B3B-B54C-8C06-E48C03726A4A}" type="parTrans" cxnId="{3B7FB81B-3275-B942-AA15-D554A913CA80}">
      <dgm:prSet/>
      <dgm:spPr/>
      <dgm:t>
        <a:bodyPr/>
        <a:lstStyle/>
        <a:p>
          <a:endParaRPr lang="en-US"/>
        </a:p>
      </dgm:t>
    </dgm:pt>
    <dgm:pt modelId="{02D59B90-4617-BE4A-B858-48E4EBFFFE44}" type="sibTrans" cxnId="{3B7FB81B-3275-B942-AA15-D554A913CA80}">
      <dgm:prSet/>
      <dgm:spPr/>
      <dgm:t>
        <a:bodyPr/>
        <a:lstStyle/>
        <a:p>
          <a:endParaRPr lang="en-US"/>
        </a:p>
      </dgm:t>
    </dgm:pt>
    <dgm:pt modelId="{C495364C-A98C-E642-88D7-70A795B15BBF}" type="pres">
      <dgm:prSet presAssocID="{AF29CAE1-0D0E-44B7-A083-47DD109ABD9B}" presName="linear" presStyleCnt="0">
        <dgm:presLayoutVars>
          <dgm:animLvl val="lvl"/>
          <dgm:resizeHandles val="exact"/>
        </dgm:presLayoutVars>
      </dgm:prSet>
      <dgm:spPr/>
    </dgm:pt>
    <dgm:pt modelId="{D534EA9E-75FD-D041-8527-5BAED3C301D4}" type="pres">
      <dgm:prSet presAssocID="{C32E743B-637B-4FD0-B267-CEDC908DB4C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A84F12E-EAD4-D34E-B0E5-2339A579CEA7}" type="pres">
      <dgm:prSet presAssocID="{664BE300-FA30-4EAC-A93C-02B6A87C7643}" presName="spacer" presStyleCnt="0"/>
      <dgm:spPr/>
    </dgm:pt>
    <dgm:pt modelId="{37AE90F3-C545-A64C-81A9-186E346E214E}" type="pres">
      <dgm:prSet presAssocID="{5677F471-38C5-4FDB-8B28-39CB4C4D76C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2EC7E06-4733-7249-BA3D-AC7A9BEFFB9D}" type="pres">
      <dgm:prSet presAssocID="{51F0581F-EAE9-4AA0-BA60-E9D43E6E1F5B}" presName="spacer" presStyleCnt="0"/>
      <dgm:spPr/>
    </dgm:pt>
    <dgm:pt modelId="{6A930CB9-3F47-FB43-8482-0B34CE7CBD4B}" type="pres">
      <dgm:prSet presAssocID="{ED7B6DF9-6B28-432E-AF55-D6551D9B322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D184C2A-3B06-FD4B-B569-34E63E74B102}" type="pres">
      <dgm:prSet presAssocID="{883EBCAB-665A-4D94-82C9-9FF753EFD149}" presName="spacer" presStyleCnt="0"/>
      <dgm:spPr/>
    </dgm:pt>
    <dgm:pt modelId="{37E72409-346D-6B49-9058-BE69F76245A8}" type="pres">
      <dgm:prSet presAssocID="{066B0844-E21C-9F4D-9600-2ED24E57894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9B217C-7479-0941-B4EF-1AA66DFFD6EE}" type="pres">
      <dgm:prSet presAssocID="{C8B4C822-F766-6941-B0CC-E89E41EECA78}" presName="spacer" presStyleCnt="0"/>
      <dgm:spPr/>
    </dgm:pt>
    <dgm:pt modelId="{14FAF99B-146B-6C4A-A19B-564FD878236E}" type="pres">
      <dgm:prSet presAssocID="{70276B96-C16E-5746-B66C-7363AEC8477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62C105-4953-4105-A5A2-4004FC2CDDE0}" srcId="{AF29CAE1-0D0E-44B7-A083-47DD109ABD9B}" destId="{C32E743B-637B-4FD0-B267-CEDC908DB4C5}" srcOrd="0" destOrd="0" parTransId="{95541B7E-4658-4D7D-9451-9534DE266C62}" sibTransId="{664BE300-FA30-4EAC-A93C-02B6A87C7643}"/>
    <dgm:cxn modelId="{3B7FB81B-3275-B942-AA15-D554A913CA80}" srcId="{AF29CAE1-0D0E-44B7-A083-47DD109ABD9B}" destId="{70276B96-C16E-5746-B66C-7363AEC84777}" srcOrd="4" destOrd="0" parTransId="{E24250AE-9B3B-B54C-8C06-E48C03726A4A}" sibTransId="{02D59B90-4617-BE4A-B858-48E4EBFFFE44}"/>
    <dgm:cxn modelId="{290A7F31-691E-0942-A738-981369BE16C1}" srcId="{AF29CAE1-0D0E-44B7-A083-47DD109ABD9B}" destId="{066B0844-E21C-9F4D-9600-2ED24E578941}" srcOrd="3" destOrd="0" parTransId="{B715CF64-C9E4-1747-B5C0-98F7C625AC3D}" sibTransId="{C8B4C822-F766-6941-B0CC-E89E41EECA78}"/>
    <dgm:cxn modelId="{E0DC9337-39D2-3B4F-8EDE-6A20FC21F28D}" type="presOf" srcId="{AF29CAE1-0D0E-44B7-A083-47DD109ABD9B}" destId="{C495364C-A98C-E642-88D7-70A795B15BBF}" srcOrd="0" destOrd="0" presId="urn:microsoft.com/office/officeart/2005/8/layout/vList2"/>
    <dgm:cxn modelId="{AACD1545-18D1-9245-BE69-88399B775A17}" type="presOf" srcId="{C32E743B-637B-4FD0-B267-CEDC908DB4C5}" destId="{D534EA9E-75FD-D041-8527-5BAED3C301D4}" srcOrd="0" destOrd="0" presId="urn:microsoft.com/office/officeart/2005/8/layout/vList2"/>
    <dgm:cxn modelId="{C3943A8A-7E87-45EE-AD15-7AF93AA8D295}" srcId="{AF29CAE1-0D0E-44B7-A083-47DD109ABD9B}" destId="{ED7B6DF9-6B28-432E-AF55-D6551D9B3226}" srcOrd="2" destOrd="0" parTransId="{0D13D8B8-AFE4-4787-9452-D9593A28DD2D}" sibTransId="{883EBCAB-665A-4D94-82C9-9FF753EFD149}"/>
    <dgm:cxn modelId="{9F76BA94-D6BE-4400-9CE2-2CCB5847EA49}" srcId="{AF29CAE1-0D0E-44B7-A083-47DD109ABD9B}" destId="{5677F471-38C5-4FDB-8B28-39CB4C4D76CE}" srcOrd="1" destOrd="0" parTransId="{1813E344-ED01-4103-ADA0-736CB4954F37}" sibTransId="{51F0581F-EAE9-4AA0-BA60-E9D43E6E1F5B}"/>
    <dgm:cxn modelId="{E9BC14BF-633D-6049-A63B-A2F9B34E4C9E}" type="presOf" srcId="{5677F471-38C5-4FDB-8B28-39CB4C4D76CE}" destId="{37AE90F3-C545-A64C-81A9-186E346E214E}" srcOrd="0" destOrd="0" presId="urn:microsoft.com/office/officeart/2005/8/layout/vList2"/>
    <dgm:cxn modelId="{65D8DFE0-9774-2049-8300-48FFE44A1019}" type="presOf" srcId="{70276B96-C16E-5746-B66C-7363AEC84777}" destId="{14FAF99B-146B-6C4A-A19B-564FD878236E}" srcOrd="0" destOrd="0" presId="urn:microsoft.com/office/officeart/2005/8/layout/vList2"/>
    <dgm:cxn modelId="{E0D8E8E2-D8EE-5D4C-A200-7E9406ED49AE}" type="presOf" srcId="{ED7B6DF9-6B28-432E-AF55-D6551D9B3226}" destId="{6A930CB9-3F47-FB43-8482-0B34CE7CBD4B}" srcOrd="0" destOrd="0" presId="urn:microsoft.com/office/officeart/2005/8/layout/vList2"/>
    <dgm:cxn modelId="{1D74B0E4-FFD3-B848-B4F9-EA2995CD8403}" type="presOf" srcId="{066B0844-E21C-9F4D-9600-2ED24E578941}" destId="{37E72409-346D-6B49-9058-BE69F76245A8}" srcOrd="0" destOrd="0" presId="urn:microsoft.com/office/officeart/2005/8/layout/vList2"/>
    <dgm:cxn modelId="{2D4D41A1-43F4-5547-8E82-C8DAC8A9E36A}" type="presParOf" srcId="{C495364C-A98C-E642-88D7-70A795B15BBF}" destId="{D534EA9E-75FD-D041-8527-5BAED3C301D4}" srcOrd="0" destOrd="0" presId="urn:microsoft.com/office/officeart/2005/8/layout/vList2"/>
    <dgm:cxn modelId="{7989AE3A-A354-4344-AED0-6DED42ACCE3F}" type="presParOf" srcId="{C495364C-A98C-E642-88D7-70A795B15BBF}" destId="{CA84F12E-EAD4-D34E-B0E5-2339A579CEA7}" srcOrd="1" destOrd="0" presId="urn:microsoft.com/office/officeart/2005/8/layout/vList2"/>
    <dgm:cxn modelId="{1C3DB69A-4CAA-0E46-B175-72CE6CD97CF3}" type="presParOf" srcId="{C495364C-A98C-E642-88D7-70A795B15BBF}" destId="{37AE90F3-C545-A64C-81A9-186E346E214E}" srcOrd="2" destOrd="0" presId="urn:microsoft.com/office/officeart/2005/8/layout/vList2"/>
    <dgm:cxn modelId="{A248183C-1325-9A48-9029-D623361F249D}" type="presParOf" srcId="{C495364C-A98C-E642-88D7-70A795B15BBF}" destId="{E2EC7E06-4733-7249-BA3D-AC7A9BEFFB9D}" srcOrd="3" destOrd="0" presId="urn:microsoft.com/office/officeart/2005/8/layout/vList2"/>
    <dgm:cxn modelId="{CF5344A7-8CDB-6342-82AE-7C6E79FC08C0}" type="presParOf" srcId="{C495364C-A98C-E642-88D7-70A795B15BBF}" destId="{6A930CB9-3F47-FB43-8482-0B34CE7CBD4B}" srcOrd="4" destOrd="0" presId="urn:microsoft.com/office/officeart/2005/8/layout/vList2"/>
    <dgm:cxn modelId="{2DC845B1-BEEA-E548-887B-DEDAA8793C6D}" type="presParOf" srcId="{C495364C-A98C-E642-88D7-70A795B15BBF}" destId="{FD184C2A-3B06-FD4B-B569-34E63E74B102}" srcOrd="5" destOrd="0" presId="urn:microsoft.com/office/officeart/2005/8/layout/vList2"/>
    <dgm:cxn modelId="{E9F5A346-A3C6-304D-91C5-9627FC7D730C}" type="presParOf" srcId="{C495364C-A98C-E642-88D7-70A795B15BBF}" destId="{37E72409-346D-6B49-9058-BE69F76245A8}" srcOrd="6" destOrd="0" presId="urn:microsoft.com/office/officeart/2005/8/layout/vList2"/>
    <dgm:cxn modelId="{F38FD84B-4399-354E-9F59-12CE2EC83C45}" type="presParOf" srcId="{C495364C-A98C-E642-88D7-70A795B15BBF}" destId="{479B217C-7479-0941-B4EF-1AA66DFFD6EE}" srcOrd="7" destOrd="0" presId="urn:microsoft.com/office/officeart/2005/8/layout/vList2"/>
    <dgm:cxn modelId="{E6E9CCA0-B8EC-A642-82B1-7A5181D86B2D}" type="presParOf" srcId="{C495364C-A98C-E642-88D7-70A795B15BBF}" destId="{14FAF99B-146B-6C4A-A19B-564FD878236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29F79-C562-49E9-BA35-7D75027286D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89B1712-058C-4C85-9B74-EFFA4E3EC278}">
      <dgm:prSet/>
      <dgm:spPr/>
      <dgm:t>
        <a:bodyPr/>
        <a:lstStyle/>
        <a:p>
          <a:r>
            <a:rPr lang="en-US"/>
            <a:t>Who we are and how do we help Palomar meet its mission?</a:t>
          </a:r>
        </a:p>
      </dgm:t>
    </dgm:pt>
    <dgm:pt modelId="{91FC3ACD-93D3-4D2A-96AE-A4730944071A}" type="parTrans" cxnId="{A6622E6D-26AB-443D-B105-65922674FB83}">
      <dgm:prSet/>
      <dgm:spPr/>
      <dgm:t>
        <a:bodyPr/>
        <a:lstStyle/>
        <a:p>
          <a:endParaRPr lang="en-US"/>
        </a:p>
      </dgm:t>
    </dgm:pt>
    <dgm:pt modelId="{ADD86CC8-E10E-45CC-A6C6-81A577906AE7}" type="sibTrans" cxnId="{A6622E6D-26AB-443D-B105-65922674FB83}">
      <dgm:prSet/>
      <dgm:spPr/>
      <dgm:t>
        <a:bodyPr/>
        <a:lstStyle/>
        <a:p>
          <a:endParaRPr lang="en-US"/>
        </a:p>
      </dgm:t>
    </dgm:pt>
    <dgm:pt modelId="{5FA2F109-576B-45AB-90C5-C52688CDECF7}">
      <dgm:prSet/>
      <dgm:spPr/>
      <dgm:t>
        <a:bodyPr/>
        <a:lstStyle/>
        <a:p>
          <a:r>
            <a:rPr lang="en-US"/>
            <a:t>What we do. How  we do it.  Who we serve. </a:t>
          </a:r>
        </a:p>
      </dgm:t>
    </dgm:pt>
    <dgm:pt modelId="{66451367-B1D9-4DE2-998C-B002F31E9E10}" type="parTrans" cxnId="{0A9A1120-9D00-4B88-842C-C7231E55F7E3}">
      <dgm:prSet/>
      <dgm:spPr/>
      <dgm:t>
        <a:bodyPr/>
        <a:lstStyle/>
        <a:p>
          <a:endParaRPr lang="en-US"/>
        </a:p>
      </dgm:t>
    </dgm:pt>
    <dgm:pt modelId="{64676490-FC7E-4CCD-92BC-2AADCB176246}" type="sibTrans" cxnId="{0A9A1120-9D00-4B88-842C-C7231E55F7E3}">
      <dgm:prSet/>
      <dgm:spPr/>
      <dgm:t>
        <a:bodyPr/>
        <a:lstStyle/>
        <a:p>
          <a:endParaRPr lang="en-US"/>
        </a:p>
      </dgm:t>
    </dgm:pt>
    <dgm:pt modelId="{C39F218B-DA97-43BD-8147-1594D67B27F9}">
      <dgm:prSet/>
      <dgm:spPr/>
      <dgm:t>
        <a:bodyPr/>
        <a:lstStyle/>
        <a:p>
          <a:r>
            <a:rPr lang="en-US"/>
            <a:t>How do we know we are doing a good job? (Evidence and Assessment)</a:t>
          </a:r>
        </a:p>
      </dgm:t>
    </dgm:pt>
    <dgm:pt modelId="{A0F7E133-246F-4EBA-ACBF-3D5B421A84EC}" type="parTrans" cxnId="{431CD52F-0D0D-4862-9466-56E9A282E53E}">
      <dgm:prSet/>
      <dgm:spPr/>
      <dgm:t>
        <a:bodyPr/>
        <a:lstStyle/>
        <a:p>
          <a:endParaRPr lang="en-US"/>
        </a:p>
      </dgm:t>
    </dgm:pt>
    <dgm:pt modelId="{5C7A5598-1EB4-4CA9-922E-FFEFABF6C1B5}" type="sibTrans" cxnId="{431CD52F-0D0D-4862-9466-56E9A282E53E}">
      <dgm:prSet/>
      <dgm:spPr/>
      <dgm:t>
        <a:bodyPr/>
        <a:lstStyle/>
        <a:p>
          <a:endParaRPr lang="en-US"/>
        </a:p>
      </dgm:t>
    </dgm:pt>
    <dgm:pt modelId="{931F94D4-370B-4629-92CC-ED68E174FF5E}">
      <dgm:prSet/>
      <dgm:spPr/>
      <dgm:t>
        <a:bodyPr/>
        <a:lstStyle/>
        <a:p>
          <a:r>
            <a:rPr lang="en-US"/>
            <a:t>What are our plans for the future? (What are our aspirations?)</a:t>
          </a:r>
        </a:p>
      </dgm:t>
    </dgm:pt>
    <dgm:pt modelId="{D1AEA314-1B0D-4C74-874D-6527F5BD19F0}" type="parTrans" cxnId="{7DDD4D38-5E6C-4290-8879-DB3F97E9FB2D}">
      <dgm:prSet/>
      <dgm:spPr/>
      <dgm:t>
        <a:bodyPr/>
        <a:lstStyle/>
        <a:p>
          <a:endParaRPr lang="en-US"/>
        </a:p>
      </dgm:t>
    </dgm:pt>
    <dgm:pt modelId="{60D7891C-0ED8-4A14-9664-B7CF1D1EBE09}" type="sibTrans" cxnId="{7DDD4D38-5E6C-4290-8879-DB3F97E9FB2D}">
      <dgm:prSet/>
      <dgm:spPr/>
      <dgm:t>
        <a:bodyPr/>
        <a:lstStyle/>
        <a:p>
          <a:endParaRPr lang="en-US"/>
        </a:p>
      </dgm:t>
    </dgm:pt>
    <dgm:pt modelId="{6AE88A58-FEC4-47DC-8E4D-B852D4592648}">
      <dgm:prSet/>
      <dgm:spPr/>
      <dgm:t>
        <a:bodyPr/>
        <a:lstStyle/>
        <a:p>
          <a:r>
            <a:rPr lang="en-US"/>
            <a:t>What resources do we need to get there?</a:t>
          </a:r>
        </a:p>
      </dgm:t>
    </dgm:pt>
    <dgm:pt modelId="{7BB10DB7-C607-4DC2-909E-93403F9556C0}" type="parTrans" cxnId="{A83862EF-29B2-4B7A-9FFA-409B151F3895}">
      <dgm:prSet/>
      <dgm:spPr/>
      <dgm:t>
        <a:bodyPr/>
        <a:lstStyle/>
        <a:p>
          <a:endParaRPr lang="en-US"/>
        </a:p>
      </dgm:t>
    </dgm:pt>
    <dgm:pt modelId="{4F24E940-2F4F-4252-81A0-B29602502110}" type="sibTrans" cxnId="{A83862EF-29B2-4B7A-9FFA-409B151F3895}">
      <dgm:prSet/>
      <dgm:spPr/>
      <dgm:t>
        <a:bodyPr/>
        <a:lstStyle/>
        <a:p>
          <a:endParaRPr lang="en-US"/>
        </a:p>
      </dgm:t>
    </dgm:pt>
    <dgm:pt modelId="{60D2A685-DEEA-412B-92D6-9F5FBF8F3ADF}">
      <dgm:prSet/>
      <dgm:spPr/>
      <dgm:t>
        <a:bodyPr/>
        <a:lstStyle/>
        <a:p>
          <a:r>
            <a:rPr lang="en-US"/>
            <a:t>(Resource allocation)</a:t>
          </a:r>
        </a:p>
      </dgm:t>
    </dgm:pt>
    <dgm:pt modelId="{35AB8F43-491D-45DA-B39C-90A578133D76}" type="parTrans" cxnId="{56DC1641-AA9B-4A86-A4ED-110B0D8FFA4F}">
      <dgm:prSet/>
      <dgm:spPr/>
      <dgm:t>
        <a:bodyPr/>
        <a:lstStyle/>
        <a:p>
          <a:endParaRPr lang="en-US"/>
        </a:p>
      </dgm:t>
    </dgm:pt>
    <dgm:pt modelId="{68D95AFE-C248-44F3-B207-9E0C92B531ED}" type="sibTrans" cxnId="{56DC1641-AA9B-4A86-A4ED-110B0D8FFA4F}">
      <dgm:prSet/>
      <dgm:spPr/>
      <dgm:t>
        <a:bodyPr/>
        <a:lstStyle/>
        <a:p>
          <a:endParaRPr lang="en-US"/>
        </a:p>
      </dgm:t>
    </dgm:pt>
    <dgm:pt modelId="{96255038-0F91-944F-A657-EB2450C5405A}" type="pres">
      <dgm:prSet presAssocID="{67529F79-C562-49E9-BA35-7D75027286D2}" presName="Name0" presStyleCnt="0">
        <dgm:presLayoutVars>
          <dgm:dir/>
          <dgm:resizeHandles val="exact"/>
        </dgm:presLayoutVars>
      </dgm:prSet>
      <dgm:spPr/>
    </dgm:pt>
    <dgm:pt modelId="{456A75BF-ECF2-914F-BB60-9FD912A90DDB}" type="pres">
      <dgm:prSet presAssocID="{A89B1712-058C-4C85-9B74-EFFA4E3EC278}" presName="node" presStyleLbl="node1" presStyleIdx="0" presStyleCnt="6">
        <dgm:presLayoutVars>
          <dgm:bulletEnabled val="1"/>
        </dgm:presLayoutVars>
      </dgm:prSet>
      <dgm:spPr/>
    </dgm:pt>
    <dgm:pt modelId="{9EB69580-3C15-F748-B4E5-DEDF4DF25C87}" type="pres">
      <dgm:prSet presAssocID="{ADD86CC8-E10E-45CC-A6C6-81A577906AE7}" presName="sibTrans" presStyleLbl="sibTrans1D1" presStyleIdx="0" presStyleCnt="5"/>
      <dgm:spPr/>
    </dgm:pt>
    <dgm:pt modelId="{4FF2B047-ABC5-6C48-9435-AFA643770BE7}" type="pres">
      <dgm:prSet presAssocID="{ADD86CC8-E10E-45CC-A6C6-81A577906AE7}" presName="connectorText" presStyleLbl="sibTrans1D1" presStyleIdx="0" presStyleCnt="5"/>
      <dgm:spPr/>
    </dgm:pt>
    <dgm:pt modelId="{83DC90D6-76DD-3D42-ADBD-DC29803AC7D8}" type="pres">
      <dgm:prSet presAssocID="{5FA2F109-576B-45AB-90C5-C52688CDECF7}" presName="node" presStyleLbl="node1" presStyleIdx="1" presStyleCnt="6">
        <dgm:presLayoutVars>
          <dgm:bulletEnabled val="1"/>
        </dgm:presLayoutVars>
      </dgm:prSet>
      <dgm:spPr/>
    </dgm:pt>
    <dgm:pt modelId="{6736B69D-D09A-5444-8301-D3C1B32B6CCF}" type="pres">
      <dgm:prSet presAssocID="{64676490-FC7E-4CCD-92BC-2AADCB176246}" presName="sibTrans" presStyleLbl="sibTrans1D1" presStyleIdx="1" presStyleCnt="5"/>
      <dgm:spPr/>
    </dgm:pt>
    <dgm:pt modelId="{3A36DB6A-32F0-F143-A211-66575278F60C}" type="pres">
      <dgm:prSet presAssocID="{64676490-FC7E-4CCD-92BC-2AADCB176246}" presName="connectorText" presStyleLbl="sibTrans1D1" presStyleIdx="1" presStyleCnt="5"/>
      <dgm:spPr/>
    </dgm:pt>
    <dgm:pt modelId="{9668E605-5980-B04A-BA6A-7CE1F7269814}" type="pres">
      <dgm:prSet presAssocID="{C39F218B-DA97-43BD-8147-1594D67B27F9}" presName="node" presStyleLbl="node1" presStyleIdx="2" presStyleCnt="6">
        <dgm:presLayoutVars>
          <dgm:bulletEnabled val="1"/>
        </dgm:presLayoutVars>
      </dgm:prSet>
      <dgm:spPr/>
    </dgm:pt>
    <dgm:pt modelId="{3DC1D5FC-E125-D14A-ADA4-89C2CBF2EDD4}" type="pres">
      <dgm:prSet presAssocID="{5C7A5598-1EB4-4CA9-922E-FFEFABF6C1B5}" presName="sibTrans" presStyleLbl="sibTrans1D1" presStyleIdx="2" presStyleCnt="5"/>
      <dgm:spPr/>
    </dgm:pt>
    <dgm:pt modelId="{C3734F78-AF11-3C4E-9974-6CC36095D599}" type="pres">
      <dgm:prSet presAssocID="{5C7A5598-1EB4-4CA9-922E-FFEFABF6C1B5}" presName="connectorText" presStyleLbl="sibTrans1D1" presStyleIdx="2" presStyleCnt="5"/>
      <dgm:spPr/>
    </dgm:pt>
    <dgm:pt modelId="{F47A277A-79B9-5640-9000-D89009ECD4AA}" type="pres">
      <dgm:prSet presAssocID="{931F94D4-370B-4629-92CC-ED68E174FF5E}" presName="node" presStyleLbl="node1" presStyleIdx="3" presStyleCnt="6">
        <dgm:presLayoutVars>
          <dgm:bulletEnabled val="1"/>
        </dgm:presLayoutVars>
      </dgm:prSet>
      <dgm:spPr/>
    </dgm:pt>
    <dgm:pt modelId="{9A078140-D923-2449-AC8E-623CA4358D66}" type="pres">
      <dgm:prSet presAssocID="{60D7891C-0ED8-4A14-9664-B7CF1D1EBE09}" presName="sibTrans" presStyleLbl="sibTrans1D1" presStyleIdx="3" presStyleCnt="5"/>
      <dgm:spPr/>
    </dgm:pt>
    <dgm:pt modelId="{1112028B-ADEF-D041-B5E5-F5EC6803F32E}" type="pres">
      <dgm:prSet presAssocID="{60D7891C-0ED8-4A14-9664-B7CF1D1EBE09}" presName="connectorText" presStyleLbl="sibTrans1D1" presStyleIdx="3" presStyleCnt="5"/>
      <dgm:spPr/>
    </dgm:pt>
    <dgm:pt modelId="{71B8ACA8-035A-644F-927A-76B712547E99}" type="pres">
      <dgm:prSet presAssocID="{6AE88A58-FEC4-47DC-8E4D-B852D4592648}" presName="node" presStyleLbl="node1" presStyleIdx="4" presStyleCnt="6">
        <dgm:presLayoutVars>
          <dgm:bulletEnabled val="1"/>
        </dgm:presLayoutVars>
      </dgm:prSet>
      <dgm:spPr/>
    </dgm:pt>
    <dgm:pt modelId="{6811C214-CF1C-934B-B400-7E446F33F9B9}" type="pres">
      <dgm:prSet presAssocID="{4F24E940-2F4F-4252-81A0-B29602502110}" presName="sibTrans" presStyleLbl="sibTrans1D1" presStyleIdx="4" presStyleCnt="5"/>
      <dgm:spPr/>
    </dgm:pt>
    <dgm:pt modelId="{3F047E68-B7F9-BD42-9175-6DD73DF4A05D}" type="pres">
      <dgm:prSet presAssocID="{4F24E940-2F4F-4252-81A0-B29602502110}" presName="connectorText" presStyleLbl="sibTrans1D1" presStyleIdx="4" presStyleCnt="5"/>
      <dgm:spPr/>
    </dgm:pt>
    <dgm:pt modelId="{845F4EB6-0765-984F-A6FB-A34D029B1A7E}" type="pres">
      <dgm:prSet presAssocID="{60D2A685-DEEA-412B-92D6-9F5FBF8F3ADF}" presName="node" presStyleLbl="node1" presStyleIdx="5" presStyleCnt="6">
        <dgm:presLayoutVars>
          <dgm:bulletEnabled val="1"/>
        </dgm:presLayoutVars>
      </dgm:prSet>
      <dgm:spPr/>
    </dgm:pt>
  </dgm:ptLst>
  <dgm:cxnLst>
    <dgm:cxn modelId="{DA8C541D-C64D-BA45-9B9F-EE0D45DAC9A3}" type="presOf" srcId="{6AE88A58-FEC4-47DC-8E4D-B852D4592648}" destId="{71B8ACA8-035A-644F-927A-76B712547E99}" srcOrd="0" destOrd="0" presId="urn:microsoft.com/office/officeart/2016/7/layout/RepeatingBendingProcessNew"/>
    <dgm:cxn modelId="{0A9A1120-9D00-4B88-842C-C7231E55F7E3}" srcId="{67529F79-C562-49E9-BA35-7D75027286D2}" destId="{5FA2F109-576B-45AB-90C5-C52688CDECF7}" srcOrd="1" destOrd="0" parTransId="{66451367-B1D9-4DE2-998C-B002F31E9E10}" sibTransId="{64676490-FC7E-4CCD-92BC-2AADCB176246}"/>
    <dgm:cxn modelId="{2F2FD220-ECCD-5D49-A167-BA39DA90FDA4}" type="presOf" srcId="{4F24E940-2F4F-4252-81A0-B29602502110}" destId="{3F047E68-B7F9-BD42-9175-6DD73DF4A05D}" srcOrd="1" destOrd="0" presId="urn:microsoft.com/office/officeart/2016/7/layout/RepeatingBendingProcessNew"/>
    <dgm:cxn modelId="{4F222022-DF80-5240-94F3-A5FFEBFD23F4}" type="presOf" srcId="{4F24E940-2F4F-4252-81A0-B29602502110}" destId="{6811C214-CF1C-934B-B400-7E446F33F9B9}" srcOrd="0" destOrd="0" presId="urn:microsoft.com/office/officeart/2016/7/layout/RepeatingBendingProcessNew"/>
    <dgm:cxn modelId="{431CD52F-0D0D-4862-9466-56E9A282E53E}" srcId="{67529F79-C562-49E9-BA35-7D75027286D2}" destId="{C39F218B-DA97-43BD-8147-1594D67B27F9}" srcOrd="2" destOrd="0" parTransId="{A0F7E133-246F-4EBA-ACBF-3D5B421A84EC}" sibTransId="{5C7A5598-1EB4-4CA9-922E-FFEFABF6C1B5}"/>
    <dgm:cxn modelId="{7DDD4D38-5E6C-4290-8879-DB3F97E9FB2D}" srcId="{67529F79-C562-49E9-BA35-7D75027286D2}" destId="{931F94D4-370B-4629-92CC-ED68E174FF5E}" srcOrd="3" destOrd="0" parTransId="{D1AEA314-1B0D-4C74-874D-6527F5BD19F0}" sibTransId="{60D7891C-0ED8-4A14-9664-B7CF1D1EBE09}"/>
    <dgm:cxn modelId="{56DC1641-AA9B-4A86-A4ED-110B0D8FFA4F}" srcId="{67529F79-C562-49E9-BA35-7D75027286D2}" destId="{60D2A685-DEEA-412B-92D6-9F5FBF8F3ADF}" srcOrd="5" destOrd="0" parTransId="{35AB8F43-491D-45DA-B39C-90A578133D76}" sibTransId="{68D95AFE-C248-44F3-B207-9E0C92B531ED}"/>
    <dgm:cxn modelId="{15C65A45-E17E-E143-9D46-6796AB21AFF8}" type="presOf" srcId="{5C7A5598-1EB4-4CA9-922E-FFEFABF6C1B5}" destId="{3DC1D5FC-E125-D14A-ADA4-89C2CBF2EDD4}" srcOrd="0" destOrd="0" presId="urn:microsoft.com/office/officeart/2016/7/layout/RepeatingBendingProcessNew"/>
    <dgm:cxn modelId="{A6622E6D-26AB-443D-B105-65922674FB83}" srcId="{67529F79-C562-49E9-BA35-7D75027286D2}" destId="{A89B1712-058C-4C85-9B74-EFFA4E3EC278}" srcOrd="0" destOrd="0" parTransId="{91FC3ACD-93D3-4D2A-96AE-A4730944071A}" sibTransId="{ADD86CC8-E10E-45CC-A6C6-81A577906AE7}"/>
    <dgm:cxn modelId="{83034375-83A0-8C4D-9259-04BF15B629BB}" type="presOf" srcId="{60D7891C-0ED8-4A14-9664-B7CF1D1EBE09}" destId="{1112028B-ADEF-D041-B5E5-F5EC6803F32E}" srcOrd="1" destOrd="0" presId="urn:microsoft.com/office/officeart/2016/7/layout/RepeatingBendingProcessNew"/>
    <dgm:cxn modelId="{74C10C86-FB5A-1447-AF76-2BD5958F4F75}" type="presOf" srcId="{931F94D4-370B-4629-92CC-ED68E174FF5E}" destId="{F47A277A-79B9-5640-9000-D89009ECD4AA}" srcOrd="0" destOrd="0" presId="urn:microsoft.com/office/officeart/2016/7/layout/RepeatingBendingProcessNew"/>
    <dgm:cxn modelId="{2068EB9F-5496-8E49-AC3A-C766EF44A5F6}" type="presOf" srcId="{A89B1712-058C-4C85-9B74-EFFA4E3EC278}" destId="{456A75BF-ECF2-914F-BB60-9FD912A90DDB}" srcOrd="0" destOrd="0" presId="urn:microsoft.com/office/officeart/2016/7/layout/RepeatingBendingProcessNew"/>
    <dgm:cxn modelId="{BA0A5EA6-BB00-754B-B082-41188A5651BB}" type="presOf" srcId="{67529F79-C562-49E9-BA35-7D75027286D2}" destId="{96255038-0F91-944F-A657-EB2450C5405A}" srcOrd="0" destOrd="0" presId="urn:microsoft.com/office/officeart/2016/7/layout/RepeatingBendingProcessNew"/>
    <dgm:cxn modelId="{3D57BCAB-F5A3-3441-A710-592717B4AA77}" type="presOf" srcId="{ADD86CC8-E10E-45CC-A6C6-81A577906AE7}" destId="{4FF2B047-ABC5-6C48-9435-AFA643770BE7}" srcOrd="1" destOrd="0" presId="urn:microsoft.com/office/officeart/2016/7/layout/RepeatingBendingProcessNew"/>
    <dgm:cxn modelId="{F827CAB1-5DCC-AD4D-B581-611982C47AF3}" type="presOf" srcId="{5FA2F109-576B-45AB-90C5-C52688CDECF7}" destId="{83DC90D6-76DD-3D42-ADBD-DC29803AC7D8}" srcOrd="0" destOrd="0" presId="urn:microsoft.com/office/officeart/2016/7/layout/RepeatingBendingProcessNew"/>
    <dgm:cxn modelId="{03787FB2-471B-2A46-AC3C-0890E64FB00A}" type="presOf" srcId="{60D2A685-DEEA-412B-92D6-9F5FBF8F3ADF}" destId="{845F4EB6-0765-984F-A6FB-A34D029B1A7E}" srcOrd="0" destOrd="0" presId="urn:microsoft.com/office/officeart/2016/7/layout/RepeatingBendingProcessNew"/>
    <dgm:cxn modelId="{D758CEB5-7A97-784D-BE7C-F443052AF2FB}" type="presOf" srcId="{ADD86CC8-E10E-45CC-A6C6-81A577906AE7}" destId="{9EB69580-3C15-F748-B4E5-DEDF4DF25C87}" srcOrd="0" destOrd="0" presId="urn:microsoft.com/office/officeart/2016/7/layout/RepeatingBendingProcessNew"/>
    <dgm:cxn modelId="{E4D0FFBA-EB80-C448-8A79-E348D65E936F}" type="presOf" srcId="{64676490-FC7E-4CCD-92BC-2AADCB176246}" destId="{6736B69D-D09A-5444-8301-D3C1B32B6CCF}" srcOrd="0" destOrd="0" presId="urn:microsoft.com/office/officeart/2016/7/layout/RepeatingBendingProcessNew"/>
    <dgm:cxn modelId="{D1104AC1-C12F-154A-A61F-7FD655305DB8}" type="presOf" srcId="{60D7891C-0ED8-4A14-9664-B7CF1D1EBE09}" destId="{9A078140-D923-2449-AC8E-623CA4358D66}" srcOrd="0" destOrd="0" presId="urn:microsoft.com/office/officeart/2016/7/layout/RepeatingBendingProcessNew"/>
    <dgm:cxn modelId="{DA5E1CD7-31A9-074E-9B60-0CEBCB540021}" type="presOf" srcId="{64676490-FC7E-4CCD-92BC-2AADCB176246}" destId="{3A36DB6A-32F0-F143-A211-66575278F60C}" srcOrd="1" destOrd="0" presId="urn:microsoft.com/office/officeart/2016/7/layout/RepeatingBendingProcessNew"/>
    <dgm:cxn modelId="{575DD4DB-96F9-B64B-9CD6-66D13200F552}" type="presOf" srcId="{C39F218B-DA97-43BD-8147-1594D67B27F9}" destId="{9668E605-5980-B04A-BA6A-7CE1F7269814}" srcOrd="0" destOrd="0" presId="urn:microsoft.com/office/officeart/2016/7/layout/RepeatingBendingProcessNew"/>
    <dgm:cxn modelId="{1BB4BADF-651F-1C41-883A-E797CDECF9C1}" type="presOf" srcId="{5C7A5598-1EB4-4CA9-922E-FFEFABF6C1B5}" destId="{C3734F78-AF11-3C4E-9974-6CC36095D599}" srcOrd="1" destOrd="0" presId="urn:microsoft.com/office/officeart/2016/7/layout/RepeatingBendingProcessNew"/>
    <dgm:cxn modelId="{A83862EF-29B2-4B7A-9FFA-409B151F3895}" srcId="{67529F79-C562-49E9-BA35-7D75027286D2}" destId="{6AE88A58-FEC4-47DC-8E4D-B852D4592648}" srcOrd="4" destOrd="0" parTransId="{7BB10DB7-C607-4DC2-909E-93403F9556C0}" sibTransId="{4F24E940-2F4F-4252-81A0-B29602502110}"/>
    <dgm:cxn modelId="{14A52733-7EDC-8940-A020-CEBC20B6B5EE}" type="presParOf" srcId="{96255038-0F91-944F-A657-EB2450C5405A}" destId="{456A75BF-ECF2-914F-BB60-9FD912A90DDB}" srcOrd="0" destOrd="0" presId="urn:microsoft.com/office/officeart/2016/7/layout/RepeatingBendingProcessNew"/>
    <dgm:cxn modelId="{A864D6C2-55F5-7541-B419-9D048E38306A}" type="presParOf" srcId="{96255038-0F91-944F-A657-EB2450C5405A}" destId="{9EB69580-3C15-F748-B4E5-DEDF4DF25C87}" srcOrd="1" destOrd="0" presId="urn:microsoft.com/office/officeart/2016/7/layout/RepeatingBendingProcessNew"/>
    <dgm:cxn modelId="{C66233E5-98BE-D149-80ED-376410CCC07F}" type="presParOf" srcId="{9EB69580-3C15-F748-B4E5-DEDF4DF25C87}" destId="{4FF2B047-ABC5-6C48-9435-AFA643770BE7}" srcOrd="0" destOrd="0" presId="urn:microsoft.com/office/officeart/2016/7/layout/RepeatingBendingProcessNew"/>
    <dgm:cxn modelId="{3C7F10BA-4DD3-4C4A-99B2-A3CCD37EE5DE}" type="presParOf" srcId="{96255038-0F91-944F-A657-EB2450C5405A}" destId="{83DC90D6-76DD-3D42-ADBD-DC29803AC7D8}" srcOrd="2" destOrd="0" presId="urn:microsoft.com/office/officeart/2016/7/layout/RepeatingBendingProcessNew"/>
    <dgm:cxn modelId="{5B0B741B-6EA6-8A44-8115-91E968A0A0D6}" type="presParOf" srcId="{96255038-0F91-944F-A657-EB2450C5405A}" destId="{6736B69D-D09A-5444-8301-D3C1B32B6CCF}" srcOrd="3" destOrd="0" presId="urn:microsoft.com/office/officeart/2016/7/layout/RepeatingBendingProcessNew"/>
    <dgm:cxn modelId="{A548EEBF-62A0-EA48-8F74-8DF662D145AA}" type="presParOf" srcId="{6736B69D-D09A-5444-8301-D3C1B32B6CCF}" destId="{3A36DB6A-32F0-F143-A211-66575278F60C}" srcOrd="0" destOrd="0" presId="urn:microsoft.com/office/officeart/2016/7/layout/RepeatingBendingProcessNew"/>
    <dgm:cxn modelId="{C1A94887-A319-9B42-995C-B736DA47CA92}" type="presParOf" srcId="{96255038-0F91-944F-A657-EB2450C5405A}" destId="{9668E605-5980-B04A-BA6A-7CE1F7269814}" srcOrd="4" destOrd="0" presId="urn:microsoft.com/office/officeart/2016/7/layout/RepeatingBendingProcessNew"/>
    <dgm:cxn modelId="{5DE6C2D1-FFC7-0740-AAA8-423D0827DD82}" type="presParOf" srcId="{96255038-0F91-944F-A657-EB2450C5405A}" destId="{3DC1D5FC-E125-D14A-ADA4-89C2CBF2EDD4}" srcOrd="5" destOrd="0" presId="urn:microsoft.com/office/officeart/2016/7/layout/RepeatingBendingProcessNew"/>
    <dgm:cxn modelId="{DF9DD552-8702-9A49-91DD-F37C227E0AF3}" type="presParOf" srcId="{3DC1D5FC-E125-D14A-ADA4-89C2CBF2EDD4}" destId="{C3734F78-AF11-3C4E-9974-6CC36095D599}" srcOrd="0" destOrd="0" presId="urn:microsoft.com/office/officeart/2016/7/layout/RepeatingBendingProcessNew"/>
    <dgm:cxn modelId="{529A6F02-2A5C-9348-BA70-43D107B40CEB}" type="presParOf" srcId="{96255038-0F91-944F-A657-EB2450C5405A}" destId="{F47A277A-79B9-5640-9000-D89009ECD4AA}" srcOrd="6" destOrd="0" presId="urn:microsoft.com/office/officeart/2016/7/layout/RepeatingBendingProcessNew"/>
    <dgm:cxn modelId="{28AB271D-BA9F-C945-8710-C797890D3CE5}" type="presParOf" srcId="{96255038-0F91-944F-A657-EB2450C5405A}" destId="{9A078140-D923-2449-AC8E-623CA4358D66}" srcOrd="7" destOrd="0" presId="urn:microsoft.com/office/officeart/2016/7/layout/RepeatingBendingProcessNew"/>
    <dgm:cxn modelId="{921D5FA7-9172-7942-8DB4-5D212A82FCE8}" type="presParOf" srcId="{9A078140-D923-2449-AC8E-623CA4358D66}" destId="{1112028B-ADEF-D041-B5E5-F5EC6803F32E}" srcOrd="0" destOrd="0" presId="urn:microsoft.com/office/officeart/2016/7/layout/RepeatingBendingProcessNew"/>
    <dgm:cxn modelId="{D6BCF8D8-DDC2-6F44-AE5C-3E1BD061E774}" type="presParOf" srcId="{96255038-0F91-944F-A657-EB2450C5405A}" destId="{71B8ACA8-035A-644F-927A-76B712547E99}" srcOrd="8" destOrd="0" presId="urn:microsoft.com/office/officeart/2016/7/layout/RepeatingBendingProcessNew"/>
    <dgm:cxn modelId="{B38B341E-3BAC-974A-8216-F88116BF5F17}" type="presParOf" srcId="{96255038-0F91-944F-A657-EB2450C5405A}" destId="{6811C214-CF1C-934B-B400-7E446F33F9B9}" srcOrd="9" destOrd="0" presId="urn:microsoft.com/office/officeart/2016/7/layout/RepeatingBendingProcessNew"/>
    <dgm:cxn modelId="{8270B84C-C2F2-2341-B16F-D4CB63A8C801}" type="presParOf" srcId="{6811C214-CF1C-934B-B400-7E446F33F9B9}" destId="{3F047E68-B7F9-BD42-9175-6DD73DF4A05D}" srcOrd="0" destOrd="0" presId="urn:microsoft.com/office/officeart/2016/7/layout/RepeatingBendingProcessNew"/>
    <dgm:cxn modelId="{E73ECC20-27F9-5140-B79A-D9DEEA6690FF}" type="presParOf" srcId="{96255038-0F91-944F-A657-EB2450C5405A}" destId="{845F4EB6-0765-984F-A6FB-A34D029B1A7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951C5B-DB08-420A-A10D-3AFDA256EE7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D29E639-971F-4AAF-B31F-6F6D3734366E}">
      <dgm:prSet/>
      <dgm:spPr/>
      <dgm:t>
        <a:bodyPr/>
        <a:lstStyle/>
        <a:p>
          <a:pPr>
            <a:defRPr cap="all"/>
          </a:pPr>
          <a:r>
            <a:rPr lang="en-US">
              <a:solidFill>
                <a:srgbClr val="C00000"/>
              </a:solidFill>
            </a:rPr>
            <a:t>Student-Focused Resource Allocation</a:t>
          </a:r>
        </a:p>
      </dgm:t>
    </dgm:pt>
    <dgm:pt modelId="{1A399E85-637E-4C4E-8E1B-F93829B444D6}" type="parTrans" cxnId="{015612CB-3C9E-4DF6-91DA-1A9B07DF5595}">
      <dgm:prSet/>
      <dgm:spPr/>
      <dgm:t>
        <a:bodyPr/>
        <a:lstStyle/>
        <a:p>
          <a:endParaRPr lang="en-US"/>
        </a:p>
      </dgm:t>
    </dgm:pt>
    <dgm:pt modelId="{0CF81305-73E8-47C2-A8D1-5B9D0C0469FD}" type="sibTrans" cxnId="{015612CB-3C9E-4DF6-91DA-1A9B07DF5595}">
      <dgm:prSet/>
      <dgm:spPr/>
      <dgm:t>
        <a:bodyPr/>
        <a:lstStyle/>
        <a:p>
          <a:endParaRPr lang="en-US"/>
        </a:p>
      </dgm:t>
    </dgm:pt>
    <dgm:pt modelId="{46ADF89F-2DA0-4734-A257-FBD45646C1DA}">
      <dgm:prSet/>
      <dgm:spPr/>
      <dgm:t>
        <a:bodyPr/>
        <a:lstStyle/>
        <a:p>
          <a:pPr>
            <a:defRPr cap="all"/>
          </a:pPr>
          <a:r>
            <a:rPr lang="en-US"/>
            <a:t>FCMAT Recommendations </a:t>
          </a:r>
        </a:p>
      </dgm:t>
    </dgm:pt>
    <dgm:pt modelId="{87D1B527-A208-4737-A4CB-5338DD450655}" type="parTrans" cxnId="{91B6B5D2-8394-41DA-AA0D-0133AFF8FF58}">
      <dgm:prSet/>
      <dgm:spPr/>
      <dgm:t>
        <a:bodyPr/>
        <a:lstStyle/>
        <a:p>
          <a:endParaRPr lang="en-US"/>
        </a:p>
      </dgm:t>
    </dgm:pt>
    <dgm:pt modelId="{69C16045-69C6-49EA-ABF5-220E2CCC213B}" type="sibTrans" cxnId="{91B6B5D2-8394-41DA-AA0D-0133AFF8FF58}">
      <dgm:prSet/>
      <dgm:spPr/>
      <dgm:t>
        <a:bodyPr/>
        <a:lstStyle/>
        <a:p>
          <a:endParaRPr lang="en-US"/>
        </a:p>
      </dgm:t>
    </dgm:pt>
    <dgm:pt modelId="{D33D3BC8-5252-41EB-A205-4EC5ACB31CFA}">
      <dgm:prSet/>
      <dgm:spPr/>
      <dgm:t>
        <a:bodyPr/>
        <a:lstStyle/>
        <a:p>
          <a:pPr>
            <a:defRPr cap="all"/>
          </a:pPr>
          <a:r>
            <a:rPr lang="en-US">
              <a:solidFill>
                <a:schemeClr val="accent2"/>
              </a:solidFill>
            </a:rPr>
            <a:t>Accreditation Standards</a:t>
          </a:r>
        </a:p>
      </dgm:t>
    </dgm:pt>
    <dgm:pt modelId="{16098906-6F52-4E29-AB9F-0FCF8630F644}" type="parTrans" cxnId="{93B5C541-45AC-44EC-99B6-B1F7A69E37A6}">
      <dgm:prSet/>
      <dgm:spPr/>
      <dgm:t>
        <a:bodyPr/>
        <a:lstStyle/>
        <a:p>
          <a:endParaRPr lang="en-US"/>
        </a:p>
      </dgm:t>
    </dgm:pt>
    <dgm:pt modelId="{88760920-CC02-4E06-94C0-27D32D309BF0}" type="sibTrans" cxnId="{93B5C541-45AC-44EC-99B6-B1F7A69E37A6}">
      <dgm:prSet/>
      <dgm:spPr/>
      <dgm:t>
        <a:bodyPr/>
        <a:lstStyle/>
        <a:p>
          <a:endParaRPr lang="en-US"/>
        </a:p>
      </dgm:t>
    </dgm:pt>
    <dgm:pt modelId="{CEA2F77D-453F-473A-A0CA-405AC33A53E3}" type="pres">
      <dgm:prSet presAssocID="{B2951C5B-DB08-420A-A10D-3AFDA256EE7D}" presName="root" presStyleCnt="0">
        <dgm:presLayoutVars>
          <dgm:dir/>
          <dgm:resizeHandles val="exact"/>
        </dgm:presLayoutVars>
      </dgm:prSet>
      <dgm:spPr/>
    </dgm:pt>
    <dgm:pt modelId="{D5E2F3A8-9234-4CCA-8ECB-4292E5313EA4}" type="pres">
      <dgm:prSet presAssocID="{CD29E639-971F-4AAF-B31F-6F6D3734366E}" presName="compNode" presStyleCnt="0"/>
      <dgm:spPr/>
    </dgm:pt>
    <dgm:pt modelId="{2C2988D8-AAD7-4D90-B8F0-30F486017569}" type="pres">
      <dgm:prSet presAssocID="{CD29E639-971F-4AAF-B31F-6F6D3734366E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  <a:solidFill>
          <a:srgbClr val="C00000"/>
        </a:solidFill>
      </dgm:spPr>
    </dgm:pt>
    <dgm:pt modelId="{9F5873E4-6895-4E55-A011-05BFF2FC8B38}" type="pres">
      <dgm:prSet presAssocID="{CD29E639-971F-4AAF-B31F-6F6D3734366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4A19AE6-B347-48C0-8663-F3B9525909C0}" type="pres">
      <dgm:prSet presAssocID="{CD29E639-971F-4AAF-B31F-6F6D3734366E}" presName="spaceRect" presStyleCnt="0"/>
      <dgm:spPr/>
    </dgm:pt>
    <dgm:pt modelId="{6249BD33-5B90-43C5-8DEB-817503A5728D}" type="pres">
      <dgm:prSet presAssocID="{CD29E639-971F-4AAF-B31F-6F6D3734366E}" presName="textRect" presStyleLbl="revTx" presStyleIdx="0" presStyleCnt="3">
        <dgm:presLayoutVars>
          <dgm:chMax val="1"/>
          <dgm:chPref val="1"/>
        </dgm:presLayoutVars>
      </dgm:prSet>
      <dgm:spPr/>
    </dgm:pt>
    <dgm:pt modelId="{8E52572F-D7FC-47E5-8E7F-87AF28CE0EBC}" type="pres">
      <dgm:prSet presAssocID="{0CF81305-73E8-47C2-A8D1-5B9D0C0469FD}" presName="sibTrans" presStyleCnt="0"/>
      <dgm:spPr/>
    </dgm:pt>
    <dgm:pt modelId="{AAE09AB1-81B6-40FA-AC60-041AB535FB0C}" type="pres">
      <dgm:prSet presAssocID="{46ADF89F-2DA0-4734-A257-FBD45646C1DA}" presName="compNode" presStyleCnt="0"/>
      <dgm:spPr/>
    </dgm:pt>
    <dgm:pt modelId="{7B810C30-42BD-474B-B55B-6A3D43199B42}" type="pres">
      <dgm:prSet presAssocID="{46ADF89F-2DA0-4734-A257-FBD45646C1DA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072393F-7E6A-4061-ACDB-452C3B17129D}" type="pres">
      <dgm:prSet presAssocID="{46ADF89F-2DA0-4734-A257-FBD45646C1D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F4C072C-9249-4A4C-99AD-4377B063388F}" type="pres">
      <dgm:prSet presAssocID="{46ADF89F-2DA0-4734-A257-FBD45646C1DA}" presName="spaceRect" presStyleCnt="0"/>
      <dgm:spPr/>
    </dgm:pt>
    <dgm:pt modelId="{FB193E01-8667-4464-80B3-6B3C78A4E5C5}" type="pres">
      <dgm:prSet presAssocID="{46ADF89F-2DA0-4734-A257-FBD45646C1DA}" presName="textRect" presStyleLbl="revTx" presStyleIdx="1" presStyleCnt="3">
        <dgm:presLayoutVars>
          <dgm:chMax val="1"/>
          <dgm:chPref val="1"/>
        </dgm:presLayoutVars>
      </dgm:prSet>
      <dgm:spPr/>
    </dgm:pt>
    <dgm:pt modelId="{435117C8-D8AC-46AF-A6B3-297183E01F85}" type="pres">
      <dgm:prSet presAssocID="{69C16045-69C6-49EA-ABF5-220E2CCC213B}" presName="sibTrans" presStyleCnt="0"/>
      <dgm:spPr/>
    </dgm:pt>
    <dgm:pt modelId="{256614D9-CE0D-465D-B3E5-C5D2F9F170DC}" type="pres">
      <dgm:prSet presAssocID="{D33D3BC8-5252-41EB-A205-4EC5ACB31CFA}" presName="compNode" presStyleCnt="0"/>
      <dgm:spPr/>
    </dgm:pt>
    <dgm:pt modelId="{8B019996-DB2D-4AB5-9820-FBC8580D5AA3}" type="pres">
      <dgm:prSet presAssocID="{D33D3BC8-5252-41EB-A205-4EC5ACB31CF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  <a:solidFill>
          <a:schemeClr val="accent2"/>
        </a:solidFill>
      </dgm:spPr>
    </dgm:pt>
    <dgm:pt modelId="{9023465F-E411-4736-9454-A924CEF25FA7}" type="pres">
      <dgm:prSet presAssocID="{D33D3BC8-5252-41EB-A205-4EC5ACB31C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F1439A8-F85C-4E1D-9D63-9F515C6AF1C1}" type="pres">
      <dgm:prSet presAssocID="{D33D3BC8-5252-41EB-A205-4EC5ACB31CFA}" presName="spaceRect" presStyleCnt="0"/>
      <dgm:spPr/>
    </dgm:pt>
    <dgm:pt modelId="{50BE8542-A1D5-41E3-A145-A171A6AB3576}" type="pres">
      <dgm:prSet presAssocID="{D33D3BC8-5252-41EB-A205-4EC5ACB31CF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3B5C541-45AC-44EC-99B6-B1F7A69E37A6}" srcId="{B2951C5B-DB08-420A-A10D-3AFDA256EE7D}" destId="{D33D3BC8-5252-41EB-A205-4EC5ACB31CFA}" srcOrd="2" destOrd="0" parTransId="{16098906-6F52-4E29-AB9F-0FCF8630F644}" sibTransId="{88760920-CC02-4E06-94C0-27D32D309BF0}"/>
    <dgm:cxn modelId="{374BA16C-A1CD-4B0F-BC0E-116078FAD6FC}" type="presOf" srcId="{46ADF89F-2DA0-4734-A257-FBD45646C1DA}" destId="{FB193E01-8667-4464-80B3-6B3C78A4E5C5}" srcOrd="0" destOrd="0" presId="urn:microsoft.com/office/officeart/2018/5/layout/IconLeafLabelList"/>
    <dgm:cxn modelId="{0418EC90-DAA4-4A9E-AFE6-AE7F228A5BF7}" type="presOf" srcId="{CD29E639-971F-4AAF-B31F-6F6D3734366E}" destId="{6249BD33-5B90-43C5-8DEB-817503A5728D}" srcOrd="0" destOrd="0" presId="urn:microsoft.com/office/officeart/2018/5/layout/IconLeafLabelList"/>
    <dgm:cxn modelId="{FBFCAB97-41DE-4470-9A7B-303769CB9213}" type="presOf" srcId="{D33D3BC8-5252-41EB-A205-4EC5ACB31CFA}" destId="{50BE8542-A1D5-41E3-A145-A171A6AB3576}" srcOrd="0" destOrd="0" presId="urn:microsoft.com/office/officeart/2018/5/layout/IconLeafLabelList"/>
    <dgm:cxn modelId="{015612CB-3C9E-4DF6-91DA-1A9B07DF5595}" srcId="{B2951C5B-DB08-420A-A10D-3AFDA256EE7D}" destId="{CD29E639-971F-4AAF-B31F-6F6D3734366E}" srcOrd="0" destOrd="0" parTransId="{1A399E85-637E-4C4E-8E1B-F93829B444D6}" sibTransId="{0CF81305-73E8-47C2-A8D1-5B9D0C0469FD}"/>
    <dgm:cxn modelId="{A3C4EDD1-9674-4FD7-B8F1-A475675BC64E}" type="presOf" srcId="{B2951C5B-DB08-420A-A10D-3AFDA256EE7D}" destId="{CEA2F77D-453F-473A-A0CA-405AC33A53E3}" srcOrd="0" destOrd="0" presId="urn:microsoft.com/office/officeart/2018/5/layout/IconLeafLabelList"/>
    <dgm:cxn modelId="{91B6B5D2-8394-41DA-AA0D-0133AFF8FF58}" srcId="{B2951C5B-DB08-420A-A10D-3AFDA256EE7D}" destId="{46ADF89F-2DA0-4734-A257-FBD45646C1DA}" srcOrd="1" destOrd="0" parTransId="{87D1B527-A208-4737-A4CB-5338DD450655}" sibTransId="{69C16045-69C6-49EA-ABF5-220E2CCC213B}"/>
    <dgm:cxn modelId="{FDD7A85D-8E83-4F3E-9872-EF062A27A2D2}" type="presParOf" srcId="{CEA2F77D-453F-473A-A0CA-405AC33A53E3}" destId="{D5E2F3A8-9234-4CCA-8ECB-4292E5313EA4}" srcOrd="0" destOrd="0" presId="urn:microsoft.com/office/officeart/2018/5/layout/IconLeafLabelList"/>
    <dgm:cxn modelId="{C05A04BF-2F73-41A1-807D-E79DD53183D8}" type="presParOf" srcId="{D5E2F3A8-9234-4CCA-8ECB-4292E5313EA4}" destId="{2C2988D8-AAD7-4D90-B8F0-30F486017569}" srcOrd="0" destOrd="0" presId="urn:microsoft.com/office/officeart/2018/5/layout/IconLeafLabelList"/>
    <dgm:cxn modelId="{BBB5038A-B468-48CF-9418-BC0AEC793C62}" type="presParOf" srcId="{D5E2F3A8-9234-4CCA-8ECB-4292E5313EA4}" destId="{9F5873E4-6895-4E55-A011-05BFF2FC8B38}" srcOrd="1" destOrd="0" presId="urn:microsoft.com/office/officeart/2018/5/layout/IconLeafLabelList"/>
    <dgm:cxn modelId="{9BE43A4B-3269-43C2-AF68-E4FCEB18E711}" type="presParOf" srcId="{D5E2F3A8-9234-4CCA-8ECB-4292E5313EA4}" destId="{04A19AE6-B347-48C0-8663-F3B9525909C0}" srcOrd="2" destOrd="0" presId="urn:microsoft.com/office/officeart/2018/5/layout/IconLeafLabelList"/>
    <dgm:cxn modelId="{FD008724-D052-47CB-81A6-845ACD4D0467}" type="presParOf" srcId="{D5E2F3A8-9234-4CCA-8ECB-4292E5313EA4}" destId="{6249BD33-5B90-43C5-8DEB-817503A5728D}" srcOrd="3" destOrd="0" presId="urn:microsoft.com/office/officeart/2018/5/layout/IconLeafLabelList"/>
    <dgm:cxn modelId="{B2EA1D7F-BCFE-454A-B945-A463E5335CAC}" type="presParOf" srcId="{CEA2F77D-453F-473A-A0CA-405AC33A53E3}" destId="{8E52572F-D7FC-47E5-8E7F-87AF28CE0EBC}" srcOrd="1" destOrd="0" presId="urn:microsoft.com/office/officeart/2018/5/layout/IconLeafLabelList"/>
    <dgm:cxn modelId="{DBBD1A62-1DC9-4083-9F71-8EA9D5621B78}" type="presParOf" srcId="{CEA2F77D-453F-473A-A0CA-405AC33A53E3}" destId="{AAE09AB1-81B6-40FA-AC60-041AB535FB0C}" srcOrd="2" destOrd="0" presId="urn:microsoft.com/office/officeart/2018/5/layout/IconLeafLabelList"/>
    <dgm:cxn modelId="{A4DA045B-4ED7-4699-A941-1CA06FEADD39}" type="presParOf" srcId="{AAE09AB1-81B6-40FA-AC60-041AB535FB0C}" destId="{7B810C30-42BD-474B-B55B-6A3D43199B42}" srcOrd="0" destOrd="0" presId="urn:microsoft.com/office/officeart/2018/5/layout/IconLeafLabelList"/>
    <dgm:cxn modelId="{EBCC1190-5677-40EC-B1B4-7CFF95CED248}" type="presParOf" srcId="{AAE09AB1-81B6-40FA-AC60-041AB535FB0C}" destId="{5072393F-7E6A-4061-ACDB-452C3B17129D}" srcOrd="1" destOrd="0" presId="urn:microsoft.com/office/officeart/2018/5/layout/IconLeafLabelList"/>
    <dgm:cxn modelId="{FE05EB39-4785-4A3B-8B24-44A2FDF3551F}" type="presParOf" srcId="{AAE09AB1-81B6-40FA-AC60-041AB535FB0C}" destId="{0F4C072C-9249-4A4C-99AD-4377B063388F}" srcOrd="2" destOrd="0" presId="urn:microsoft.com/office/officeart/2018/5/layout/IconLeafLabelList"/>
    <dgm:cxn modelId="{32DC8399-0CBF-4D4D-883E-F0232A2FC4BA}" type="presParOf" srcId="{AAE09AB1-81B6-40FA-AC60-041AB535FB0C}" destId="{FB193E01-8667-4464-80B3-6B3C78A4E5C5}" srcOrd="3" destOrd="0" presId="urn:microsoft.com/office/officeart/2018/5/layout/IconLeafLabelList"/>
    <dgm:cxn modelId="{9BFA2588-54B4-41DA-A3A0-543A4F1C2B29}" type="presParOf" srcId="{CEA2F77D-453F-473A-A0CA-405AC33A53E3}" destId="{435117C8-D8AC-46AF-A6B3-297183E01F85}" srcOrd="3" destOrd="0" presId="urn:microsoft.com/office/officeart/2018/5/layout/IconLeafLabelList"/>
    <dgm:cxn modelId="{00A83887-C311-41DF-9AED-B6E32E6CF11A}" type="presParOf" srcId="{CEA2F77D-453F-473A-A0CA-405AC33A53E3}" destId="{256614D9-CE0D-465D-B3E5-C5D2F9F170DC}" srcOrd="4" destOrd="0" presId="urn:microsoft.com/office/officeart/2018/5/layout/IconLeafLabelList"/>
    <dgm:cxn modelId="{1174D8F3-B4BF-4EF4-8C1B-9535ED63FB8C}" type="presParOf" srcId="{256614D9-CE0D-465D-B3E5-C5D2F9F170DC}" destId="{8B019996-DB2D-4AB5-9820-FBC8580D5AA3}" srcOrd="0" destOrd="0" presId="urn:microsoft.com/office/officeart/2018/5/layout/IconLeafLabelList"/>
    <dgm:cxn modelId="{56191ECB-A8CE-4919-9F28-A2894D8ECC9F}" type="presParOf" srcId="{256614D9-CE0D-465D-B3E5-C5D2F9F170DC}" destId="{9023465F-E411-4736-9454-A924CEF25FA7}" srcOrd="1" destOrd="0" presId="urn:microsoft.com/office/officeart/2018/5/layout/IconLeafLabelList"/>
    <dgm:cxn modelId="{7A01EE9D-C43B-4DF1-B9B1-6C324B824D85}" type="presParOf" srcId="{256614D9-CE0D-465D-B3E5-C5D2F9F170DC}" destId="{BF1439A8-F85C-4E1D-9D63-9F515C6AF1C1}" srcOrd="2" destOrd="0" presId="urn:microsoft.com/office/officeart/2018/5/layout/IconLeafLabelList"/>
    <dgm:cxn modelId="{ACA11172-8316-4054-95BA-3A9C8E163DB5}" type="presParOf" srcId="{256614D9-CE0D-465D-B3E5-C5D2F9F170DC}" destId="{50BE8542-A1D5-41E3-A145-A171A6AB357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4B511F-2F4A-4926-8032-D65ACF095050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6EC5F89-C5FC-43B1-A76E-84F4C9786D91}">
      <dgm:prSet phldrT="[Text]"/>
      <dgm:spPr/>
      <dgm:t>
        <a:bodyPr/>
        <a:lstStyle/>
        <a:p>
          <a:r>
            <a:rPr lang="en-US"/>
            <a:t>Define</a:t>
          </a:r>
        </a:p>
      </dgm:t>
    </dgm:pt>
    <dgm:pt modelId="{48F08024-A936-47BE-A1F1-C9F8D605B7EA}" type="parTrans" cxnId="{011D3E64-E459-4D45-9EBD-706F2E553EE0}">
      <dgm:prSet/>
      <dgm:spPr/>
      <dgm:t>
        <a:bodyPr/>
        <a:lstStyle/>
        <a:p>
          <a:endParaRPr lang="en-US"/>
        </a:p>
      </dgm:t>
    </dgm:pt>
    <dgm:pt modelId="{5497E7CA-6212-475A-9E51-B6C8393B18B4}" type="sibTrans" cxnId="{011D3E64-E459-4D45-9EBD-706F2E553EE0}">
      <dgm:prSet/>
      <dgm:spPr/>
      <dgm:t>
        <a:bodyPr/>
        <a:lstStyle/>
        <a:p>
          <a:endParaRPr lang="en-US"/>
        </a:p>
      </dgm:t>
    </dgm:pt>
    <dgm:pt modelId="{BFE7B2FF-D48C-46E6-8F99-6E94D261B81B}">
      <dgm:prSet phldrT="[Text]"/>
      <dgm:spPr/>
      <dgm:t>
        <a:bodyPr/>
        <a:lstStyle/>
        <a:p>
          <a:r>
            <a:rPr lang="en-US"/>
            <a:t>Collect Data</a:t>
          </a:r>
        </a:p>
      </dgm:t>
    </dgm:pt>
    <dgm:pt modelId="{3F3248EB-5057-4311-8132-20FF28A99376}" type="parTrans" cxnId="{ED40AD1C-3EA9-4790-A2E1-F364B0B518CC}">
      <dgm:prSet/>
      <dgm:spPr/>
      <dgm:t>
        <a:bodyPr/>
        <a:lstStyle/>
        <a:p>
          <a:endParaRPr lang="en-US"/>
        </a:p>
      </dgm:t>
    </dgm:pt>
    <dgm:pt modelId="{46FEE249-2024-4347-9768-31D1E8FF6AFC}" type="sibTrans" cxnId="{ED40AD1C-3EA9-4790-A2E1-F364B0B518CC}">
      <dgm:prSet/>
      <dgm:spPr/>
      <dgm:t>
        <a:bodyPr/>
        <a:lstStyle/>
        <a:p>
          <a:endParaRPr lang="en-US"/>
        </a:p>
      </dgm:t>
    </dgm:pt>
    <dgm:pt modelId="{CDB8D2A7-7655-46D8-8080-DE6A274E7C45}">
      <dgm:prSet phldrT="[Text]"/>
      <dgm:spPr/>
      <dgm:t>
        <a:bodyPr/>
        <a:lstStyle/>
        <a:p>
          <a:r>
            <a:rPr lang="en-US"/>
            <a:t>Assess</a:t>
          </a:r>
        </a:p>
      </dgm:t>
    </dgm:pt>
    <dgm:pt modelId="{3258B8AC-E335-4F4F-9AFF-9010E2C3B7E9}" type="parTrans" cxnId="{A413D0FC-0326-4407-93EE-9DD677EE130C}">
      <dgm:prSet/>
      <dgm:spPr/>
      <dgm:t>
        <a:bodyPr/>
        <a:lstStyle/>
        <a:p>
          <a:endParaRPr lang="en-US"/>
        </a:p>
      </dgm:t>
    </dgm:pt>
    <dgm:pt modelId="{6F11EA5C-0D7A-4473-BE22-8BA4AEA3DB90}" type="sibTrans" cxnId="{A413D0FC-0326-4407-93EE-9DD677EE130C}">
      <dgm:prSet/>
      <dgm:spPr/>
      <dgm:t>
        <a:bodyPr/>
        <a:lstStyle/>
        <a:p>
          <a:endParaRPr lang="en-US"/>
        </a:p>
      </dgm:t>
    </dgm:pt>
    <dgm:pt modelId="{CED8B78A-A2A5-4DE9-8A76-A6F5D89F237A}">
      <dgm:prSet phldrT="[Text]"/>
      <dgm:spPr/>
      <dgm:t>
        <a:bodyPr/>
        <a:lstStyle/>
        <a:p>
          <a:r>
            <a:rPr lang="en-US"/>
            <a:t>Reflect</a:t>
          </a:r>
        </a:p>
      </dgm:t>
    </dgm:pt>
    <dgm:pt modelId="{CCEEB0E4-993C-405F-AEE2-0C9A602F6E34}" type="parTrans" cxnId="{784135E5-B1A9-41B2-8AAB-29EE5ED00946}">
      <dgm:prSet/>
      <dgm:spPr/>
      <dgm:t>
        <a:bodyPr/>
        <a:lstStyle/>
        <a:p>
          <a:endParaRPr lang="en-US"/>
        </a:p>
      </dgm:t>
    </dgm:pt>
    <dgm:pt modelId="{7C51A264-203A-4770-B887-E713935AC100}" type="sibTrans" cxnId="{784135E5-B1A9-41B2-8AAB-29EE5ED00946}">
      <dgm:prSet/>
      <dgm:spPr/>
      <dgm:t>
        <a:bodyPr/>
        <a:lstStyle/>
        <a:p>
          <a:endParaRPr lang="en-US"/>
        </a:p>
      </dgm:t>
    </dgm:pt>
    <dgm:pt modelId="{8387B40D-7D70-4EC3-8EA3-7F06661F91F5}">
      <dgm:prSet phldrT="[Text]"/>
      <dgm:spPr/>
      <dgm:t>
        <a:bodyPr/>
        <a:lstStyle/>
        <a:p>
          <a:r>
            <a:rPr lang="en-US"/>
            <a:t>Act</a:t>
          </a:r>
        </a:p>
      </dgm:t>
    </dgm:pt>
    <dgm:pt modelId="{D2A90479-779C-42AC-972C-5BBD733CFAB6}" type="parTrans" cxnId="{351B9BDB-928E-4325-9BFE-8387DAC1B41A}">
      <dgm:prSet/>
      <dgm:spPr/>
      <dgm:t>
        <a:bodyPr/>
        <a:lstStyle/>
        <a:p>
          <a:endParaRPr lang="en-US"/>
        </a:p>
      </dgm:t>
    </dgm:pt>
    <dgm:pt modelId="{59E9F081-7945-483B-B162-E6DF47CFECC8}" type="sibTrans" cxnId="{351B9BDB-928E-4325-9BFE-8387DAC1B41A}">
      <dgm:prSet/>
      <dgm:spPr/>
      <dgm:t>
        <a:bodyPr/>
        <a:lstStyle/>
        <a:p>
          <a:endParaRPr lang="en-US"/>
        </a:p>
      </dgm:t>
    </dgm:pt>
    <dgm:pt modelId="{EA6724BB-2A63-47F5-8A30-D68EE7E6F102}" type="pres">
      <dgm:prSet presAssocID="{574B511F-2F4A-4926-8032-D65ACF095050}" presName="cycle" presStyleCnt="0">
        <dgm:presLayoutVars>
          <dgm:dir/>
          <dgm:resizeHandles val="exact"/>
        </dgm:presLayoutVars>
      </dgm:prSet>
      <dgm:spPr/>
    </dgm:pt>
    <dgm:pt modelId="{3C2F2CFD-274A-40E3-A9C4-1DF9054D82D2}" type="pres">
      <dgm:prSet presAssocID="{46EC5F89-C5FC-43B1-A76E-84F4C9786D91}" presName="node" presStyleLbl="node1" presStyleIdx="0" presStyleCnt="5">
        <dgm:presLayoutVars>
          <dgm:bulletEnabled val="1"/>
        </dgm:presLayoutVars>
      </dgm:prSet>
      <dgm:spPr/>
    </dgm:pt>
    <dgm:pt modelId="{D849865E-7F6C-40D2-8C4D-E5FC160CFFF1}" type="pres">
      <dgm:prSet presAssocID="{5497E7CA-6212-475A-9E51-B6C8393B18B4}" presName="sibTrans" presStyleLbl="sibTrans2D1" presStyleIdx="0" presStyleCnt="5"/>
      <dgm:spPr/>
    </dgm:pt>
    <dgm:pt modelId="{D6A82102-77AC-487B-86D7-AE4AF423E3A7}" type="pres">
      <dgm:prSet presAssocID="{5497E7CA-6212-475A-9E51-B6C8393B18B4}" presName="connectorText" presStyleLbl="sibTrans2D1" presStyleIdx="0" presStyleCnt="5"/>
      <dgm:spPr/>
    </dgm:pt>
    <dgm:pt modelId="{88B1C025-9D17-4782-8DBC-1FEE6F419F1F}" type="pres">
      <dgm:prSet presAssocID="{BFE7B2FF-D48C-46E6-8F99-6E94D261B81B}" presName="node" presStyleLbl="node1" presStyleIdx="1" presStyleCnt="5">
        <dgm:presLayoutVars>
          <dgm:bulletEnabled val="1"/>
        </dgm:presLayoutVars>
      </dgm:prSet>
      <dgm:spPr/>
    </dgm:pt>
    <dgm:pt modelId="{FF00F881-4D83-4973-AF96-AD70FD677C77}" type="pres">
      <dgm:prSet presAssocID="{46FEE249-2024-4347-9768-31D1E8FF6AFC}" presName="sibTrans" presStyleLbl="sibTrans2D1" presStyleIdx="1" presStyleCnt="5"/>
      <dgm:spPr/>
    </dgm:pt>
    <dgm:pt modelId="{464C7CCB-FF31-40CD-98D5-8F30372FD135}" type="pres">
      <dgm:prSet presAssocID="{46FEE249-2024-4347-9768-31D1E8FF6AFC}" presName="connectorText" presStyleLbl="sibTrans2D1" presStyleIdx="1" presStyleCnt="5"/>
      <dgm:spPr/>
    </dgm:pt>
    <dgm:pt modelId="{FF020CA7-2D4C-4BAE-A9E7-2808D4B9CFEA}" type="pres">
      <dgm:prSet presAssocID="{CDB8D2A7-7655-46D8-8080-DE6A274E7C45}" presName="node" presStyleLbl="node1" presStyleIdx="2" presStyleCnt="5">
        <dgm:presLayoutVars>
          <dgm:bulletEnabled val="1"/>
        </dgm:presLayoutVars>
      </dgm:prSet>
      <dgm:spPr/>
    </dgm:pt>
    <dgm:pt modelId="{0124861E-3263-43CA-A623-0601C0625697}" type="pres">
      <dgm:prSet presAssocID="{6F11EA5C-0D7A-4473-BE22-8BA4AEA3DB90}" presName="sibTrans" presStyleLbl="sibTrans2D1" presStyleIdx="2" presStyleCnt="5"/>
      <dgm:spPr/>
    </dgm:pt>
    <dgm:pt modelId="{84EDD77E-65A2-420B-AFFD-FA582F40595B}" type="pres">
      <dgm:prSet presAssocID="{6F11EA5C-0D7A-4473-BE22-8BA4AEA3DB90}" presName="connectorText" presStyleLbl="sibTrans2D1" presStyleIdx="2" presStyleCnt="5"/>
      <dgm:spPr/>
    </dgm:pt>
    <dgm:pt modelId="{A25EAC69-A76E-4C80-96CB-FDF1851141DD}" type="pres">
      <dgm:prSet presAssocID="{CED8B78A-A2A5-4DE9-8A76-A6F5D89F237A}" presName="node" presStyleLbl="node1" presStyleIdx="3" presStyleCnt="5">
        <dgm:presLayoutVars>
          <dgm:bulletEnabled val="1"/>
        </dgm:presLayoutVars>
      </dgm:prSet>
      <dgm:spPr/>
    </dgm:pt>
    <dgm:pt modelId="{29E19DAB-15C7-4CBA-BC27-BC4865401C49}" type="pres">
      <dgm:prSet presAssocID="{7C51A264-203A-4770-B887-E713935AC100}" presName="sibTrans" presStyleLbl="sibTrans2D1" presStyleIdx="3" presStyleCnt="5"/>
      <dgm:spPr/>
    </dgm:pt>
    <dgm:pt modelId="{CEFBCF22-6D35-4C3E-81A2-911DE7ED2616}" type="pres">
      <dgm:prSet presAssocID="{7C51A264-203A-4770-B887-E713935AC100}" presName="connectorText" presStyleLbl="sibTrans2D1" presStyleIdx="3" presStyleCnt="5"/>
      <dgm:spPr/>
    </dgm:pt>
    <dgm:pt modelId="{D98C2926-1560-4F45-9E13-1238D4FBA39F}" type="pres">
      <dgm:prSet presAssocID="{8387B40D-7D70-4EC3-8EA3-7F06661F91F5}" presName="node" presStyleLbl="node1" presStyleIdx="4" presStyleCnt="5">
        <dgm:presLayoutVars>
          <dgm:bulletEnabled val="1"/>
        </dgm:presLayoutVars>
      </dgm:prSet>
      <dgm:spPr/>
    </dgm:pt>
    <dgm:pt modelId="{24127889-C89F-4995-A880-5F98C6F4895F}" type="pres">
      <dgm:prSet presAssocID="{59E9F081-7945-483B-B162-E6DF47CFECC8}" presName="sibTrans" presStyleLbl="sibTrans2D1" presStyleIdx="4" presStyleCnt="5"/>
      <dgm:spPr/>
    </dgm:pt>
    <dgm:pt modelId="{CB541338-B88E-4049-A0FF-E0FE8F67914F}" type="pres">
      <dgm:prSet presAssocID="{59E9F081-7945-483B-B162-E6DF47CFECC8}" presName="connectorText" presStyleLbl="sibTrans2D1" presStyleIdx="4" presStyleCnt="5"/>
      <dgm:spPr/>
    </dgm:pt>
  </dgm:ptLst>
  <dgm:cxnLst>
    <dgm:cxn modelId="{C64FF503-D8A6-4D28-9A6C-1ED07CBD72FB}" type="presOf" srcId="{BFE7B2FF-D48C-46E6-8F99-6E94D261B81B}" destId="{88B1C025-9D17-4782-8DBC-1FEE6F419F1F}" srcOrd="0" destOrd="0" presId="urn:microsoft.com/office/officeart/2005/8/layout/cycle2"/>
    <dgm:cxn modelId="{ED40AD1C-3EA9-4790-A2E1-F364B0B518CC}" srcId="{574B511F-2F4A-4926-8032-D65ACF095050}" destId="{BFE7B2FF-D48C-46E6-8F99-6E94D261B81B}" srcOrd="1" destOrd="0" parTransId="{3F3248EB-5057-4311-8132-20FF28A99376}" sibTransId="{46FEE249-2024-4347-9768-31D1E8FF6AFC}"/>
    <dgm:cxn modelId="{6B631E22-303E-423D-87BA-6F2FD17EF0DB}" type="presOf" srcId="{46FEE249-2024-4347-9768-31D1E8FF6AFC}" destId="{FF00F881-4D83-4973-AF96-AD70FD677C77}" srcOrd="0" destOrd="0" presId="urn:microsoft.com/office/officeart/2005/8/layout/cycle2"/>
    <dgm:cxn modelId="{19AC023A-8BD5-4526-B635-A77B32D9C606}" type="presOf" srcId="{46FEE249-2024-4347-9768-31D1E8FF6AFC}" destId="{464C7CCB-FF31-40CD-98D5-8F30372FD135}" srcOrd="1" destOrd="0" presId="urn:microsoft.com/office/officeart/2005/8/layout/cycle2"/>
    <dgm:cxn modelId="{1032C162-1465-476B-805A-C7B6C7EE4599}" type="presOf" srcId="{8387B40D-7D70-4EC3-8EA3-7F06661F91F5}" destId="{D98C2926-1560-4F45-9E13-1238D4FBA39F}" srcOrd="0" destOrd="0" presId="urn:microsoft.com/office/officeart/2005/8/layout/cycle2"/>
    <dgm:cxn modelId="{4EB75B43-9DE2-4FDA-BF3F-467331DD4DC9}" type="presOf" srcId="{6F11EA5C-0D7A-4473-BE22-8BA4AEA3DB90}" destId="{84EDD77E-65A2-420B-AFFD-FA582F40595B}" srcOrd="1" destOrd="0" presId="urn:microsoft.com/office/officeart/2005/8/layout/cycle2"/>
    <dgm:cxn modelId="{011D3E64-E459-4D45-9EBD-706F2E553EE0}" srcId="{574B511F-2F4A-4926-8032-D65ACF095050}" destId="{46EC5F89-C5FC-43B1-A76E-84F4C9786D91}" srcOrd="0" destOrd="0" parTransId="{48F08024-A936-47BE-A1F1-C9F8D605B7EA}" sibTransId="{5497E7CA-6212-475A-9E51-B6C8393B18B4}"/>
    <dgm:cxn modelId="{4CABB66E-8B2A-4E90-AC06-BA2E7A68FF8A}" type="presOf" srcId="{5497E7CA-6212-475A-9E51-B6C8393B18B4}" destId="{D849865E-7F6C-40D2-8C4D-E5FC160CFFF1}" srcOrd="0" destOrd="0" presId="urn:microsoft.com/office/officeart/2005/8/layout/cycle2"/>
    <dgm:cxn modelId="{9575606F-9E88-46D5-9F95-E64F2DE18F8E}" type="presOf" srcId="{7C51A264-203A-4770-B887-E713935AC100}" destId="{CEFBCF22-6D35-4C3E-81A2-911DE7ED2616}" srcOrd="1" destOrd="0" presId="urn:microsoft.com/office/officeart/2005/8/layout/cycle2"/>
    <dgm:cxn modelId="{9C34ED52-DAF5-4CED-A0B1-A74D6FF0AC9A}" type="presOf" srcId="{59E9F081-7945-483B-B162-E6DF47CFECC8}" destId="{CB541338-B88E-4049-A0FF-E0FE8F67914F}" srcOrd="1" destOrd="0" presId="urn:microsoft.com/office/officeart/2005/8/layout/cycle2"/>
    <dgm:cxn modelId="{5430FF81-A775-4EFE-A681-51547A504F81}" type="presOf" srcId="{7C51A264-203A-4770-B887-E713935AC100}" destId="{29E19DAB-15C7-4CBA-BC27-BC4865401C49}" srcOrd="0" destOrd="0" presId="urn:microsoft.com/office/officeart/2005/8/layout/cycle2"/>
    <dgm:cxn modelId="{5EA9A9B4-32BE-40C1-B9AB-0B5907A77F5F}" type="presOf" srcId="{CED8B78A-A2A5-4DE9-8A76-A6F5D89F237A}" destId="{A25EAC69-A76E-4C80-96CB-FDF1851141DD}" srcOrd="0" destOrd="0" presId="urn:microsoft.com/office/officeart/2005/8/layout/cycle2"/>
    <dgm:cxn modelId="{755F41B5-55B6-40D0-96F4-7437952FF0BB}" type="presOf" srcId="{46EC5F89-C5FC-43B1-A76E-84F4C9786D91}" destId="{3C2F2CFD-274A-40E3-A9C4-1DF9054D82D2}" srcOrd="0" destOrd="0" presId="urn:microsoft.com/office/officeart/2005/8/layout/cycle2"/>
    <dgm:cxn modelId="{885E67D1-34C7-462B-9EF4-05CDC0AA8AFD}" type="presOf" srcId="{5497E7CA-6212-475A-9E51-B6C8393B18B4}" destId="{D6A82102-77AC-487B-86D7-AE4AF423E3A7}" srcOrd="1" destOrd="0" presId="urn:microsoft.com/office/officeart/2005/8/layout/cycle2"/>
    <dgm:cxn modelId="{5A3587D9-37C1-452A-B039-1F24E263E3EF}" type="presOf" srcId="{6F11EA5C-0D7A-4473-BE22-8BA4AEA3DB90}" destId="{0124861E-3263-43CA-A623-0601C0625697}" srcOrd="0" destOrd="0" presId="urn:microsoft.com/office/officeart/2005/8/layout/cycle2"/>
    <dgm:cxn modelId="{351B9BDB-928E-4325-9BFE-8387DAC1B41A}" srcId="{574B511F-2F4A-4926-8032-D65ACF095050}" destId="{8387B40D-7D70-4EC3-8EA3-7F06661F91F5}" srcOrd="4" destOrd="0" parTransId="{D2A90479-779C-42AC-972C-5BBD733CFAB6}" sibTransId="{59E9F081-7945-483B-B162-E6DF47CFECC8}"/>
    <dgm:cxn modelId="{784135E5-B1A9-41B2-8AAB-29EE5ED00946}" srcId="{574B511F-2F4A-4926-8032-D65ACF095050}" destId="{CED8B78A-A2A5-4DE9-8A76-A6F5D89F237A}" srcOrd="3" destOrd="0" parTransId="{CCEEB0E4-993C-405F-AEE2-0C9A602F6E34}" sibTransId="{7C51A264-203A-4770-B887-E713935AC100}"/>
    <dgm:cxn modelId="{FBA0A2F3-DD89-44A4-8F97-64BB58B3F429}" type="presOf" srcId="{574B511F-2F4A-4926-8032-D65ACF095050}" destId="{EA6724BB-2A63-47F5-8A30-D68EE7E6F102}" srcOrd="0" destOrd="0" presId="urn:microsoft.com/office/officeart/2005/8/layout/cycle2"/>
    <dgm:cxn modelId="{A413D0FC-0326-4407-93EE-9DD677EE130C}" srcId="{574B511F-2F4A-4926-8032-D65ACF095050}" destId="{CDB8D2A7-7655-46D8-8080-DE6A274E7C45}" srcOrd="2" destOrd="0" parTransId="{3258B8AC-E335-4F4F-9AFF-9010E2C3B7E9}" sibTransId="{6F11EA5C-0D7A-4473-BE22-8BA4AEA3DB90}"/>
    <dgm:cxn modelId="{41AE74FE-A1AF-4C72-AF07-DAA0C74955F8}" type="presOf" srcId="{59E9F081-7945-483B-B162-E6DF47CFECC8}" destId="{24127889-C89F-4995-A880-5F98C6F4895F}" srcOrd="0" destOrd="0" presId="urn:microsoft.com/office/officeart/2005/8/layout/cycle2"/>
    <dgm:cxn modelId="{05EBFAFE-6F01-4ABB-A3A4-F7DD9779FA4D}" type="presOf" srcId="{CDB8D2A7-7655-46D8-8080-DE6A274E7C45}" destId="{FF020CA7-2D4C-4BAE-A9E7-2808D4B9CFEA}" srcOrd="0" destOrd="0" presId="urn:microsoft.com/office/officeart/2005/8/layout/cycle2"/>
    <dgm:cxn modelId="{66165DA9-0448-41D2-B7DC-9DAC48B82CE0}" type="presParOf" srcId="{EA6724BB-2A63-47F5-8A30-D68EE7E6F102}" destId="{3C2F2CFD-274A-40E3-A9C4-1DF9054D82D2}" srcOrd="0" destOrd="0" presId="urn:microsoft.com/office/officeart/2005/8/layout/cycle2"/>
    <dgm:cxn modelId="{AE0C7D77-408C-4AE4-A716-257106DF97D4}" type="presParOf" srcId="{EA6724BB-2A63-47F5-8A30-D68EE7E6F102}" destId="{D849865E-7F6C-40D2-8C4D-E5FC160CFFF1}" srcOrd="1" destOrd="0" presId="urn:microsoft.com/office/officeart/2005/8/layout/cycle2"/>
    <dgm:cxn modelId="{8DBC787C-E2D3-495B-8496-BBB8FD99FF02}" type="presParOf" srcId="{D849865E-7F6C-40D2-8C4D-E5FC160CFFF1}" destId="{D6A82102-77AC-487B-86D7-AE4AF423E3A7}" srcOrd="0" destOrd="0" presId="urn:microsoft.com/office/officeart/2005/8/layout/cycle2"/>
    <dgm:cxn modelId="{BFEBE648-4EA8-43DC-A949-2C696AA61CEE}" type="presParOf" srcId="{EA6724BB-2A63-47F5-8A30-D68EE7E6F102}" destId="{88B1C025-9D17-4782-8DBC-1FEE6F419F1F}" srcOrd="2" destOrd="0" presId="urn:microsoft.com/office/officeart/2005/8/layout/cycle2"/>
    <dgm:cxn modelId="{D9F70E2F-DE3A-4DFB-A2EF-46379E515231}" type="presParOf" srcId="{EA6724BB-2A63-47F5-8A30-D68EE7E6F102}" destId="{FF00F881-4D83-4973-AF96-AD70FD677C77}" srcOrd="3" destOrd="0" presId="urn:microsoft.com/office/officeart/2005/8/layout/cycle2"/>
    <dgm:cxn modelId="{D7ACE6F2-E504-4DCC-BDDE-63761CB71B85}" type="presParOf" srcId="{FF00F881-4D83-4973-AF96-AD70FD677C77}" destId="{464C7CCB-FF31-40CD-98D5-8F30372FD135}" srcOrd="0" destOrd="0" presId="urn:microsoft.com/office/officeart/2005/8/layout/cycle2"/>
    <dgm:cxn modelId="{61032288-EE7B-4228-9BC9-8A8D428C7C15}" type="presParOf" srcId="{EA6724BB-2A63-47F5-8A30-D68EE7E6F102}" destId="{FF020CA7-2D4C-4BAE-A9E7-2808D4B9CFEA}" srcOrd="4" destOrd="0" presId="urn:microsoft.com/office/officeart/2005/8/layout/cycle2"/>
    <dgm:cxn modelId="{471FB32A-6EB0-42D8-944D-4FD323EC1E1A}" type="presParOf" srcId="{EA6724BB-2A63-47F5-8A30-D68EE7E6F102}" destId="{0124861E-3263-43CA-A623-0601C0625697}" srcOrd="5" destOrd="0" presId="urn:microsoft.com/office/officeart/2005/8/layout/cycle2"/>
    <dgm:cxn modelId="{0042A60D-008F-4E26-A62E-8B78B90F1B0B}" type="presParOf" srcId="{0124861E-3263-43CA-A623-0601C0625697}" destId="{84EDD77E-65A2-420B-AFFD-FA582F40595B}" srcOrd="0" destOrd="0" presId="urn:microsoft.com/office/officeart/2005/8/layout/cycle2"/>
    <dgm:cxn modelId="{8DC621A2-C620-4083-A10F-FA90D3D2D335}" type="presParOf" srcId="{EA6724BB-2A63-47F5-8A30-D68EE7E6F102}" destId="{A25EAC69-A76E-4C80-96CB-FDF1851141DD}" srcOrd="6" destOrd="0" presId="urn:microsoft.com/office/officeart/2005/8/layout/cycle2"/>
    <dgm:cxn modelId="{8D6C03DD-3E7A-4F25-BC7C-2E59FEF381B5}" type="presParOf" srcId="{EA6724BB-2A63-47F5-8A30-D68EE7E6F102}" destId="{29E19DAB-15C7-4CBA-BC27-BC4865401C49}" srcOrd="7" destOrd="0" presId="urn:microsoft.com/office/officeart/2005/8/layout/cycle2"/>
    <dgm:cxn modelId="{3D2EC746-CA13-4CF4-A929-580F2C90361F}" type="presParOf" srcId="{29E19DAB-15C7-4CBA-BC27-BC4865401C49}" destId="{CEFBCF22-6D35-4C3E-81A2-911DE7ED2616}" srcOrd="0" destOrd="0" presId="urn:microsoft.com/office/officeart/2005/8/layout/cycle2"/>
    <dgm:cxn modelId="{CBB43D83-68EC-4BE7-BBA4-22B7A78EC0CB}" type="presParOf" srcId="{EA6724BB-2A63-47F5-8A30-D68EE7E6F102}" destId="{D98C2926-1560-4F45-9E13-1238D4FBA39F}" srcOrd="8" destOrd="0" presId="urn:microsoft.com/office/officeart/2005/8/layout/cycle2"/>
    <dgm:cxn modelId="{0E915044-9B90-4977-9E16-33826F9C8345}" type="presParOf" srcId="{EA6724BB-2A63-47F5-8A30-D68EE7E6F102}" destId="{24127889-C89F-4995-A880-5F98C6F4895F}" srcOrd="9" destOrd="0" presId="urn:microsoft.com/office/officeart/2005/8/layout/cycle2"/>
    <dgm:cxn modelId="{2E33AF28-29F7-4C44-B0C7-ECFB78E7897A}" type="presParOf" srcId="{24127889-C89F-4995-A880-5F98C6F4895F}" destId="{CB541338-B88E-4049-A0FF-E0FE8F67914F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3F2A4C-7CDA-4364-A338-0A0899EE7DA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6E4174AC-85EC-4115-AEA9-A6D308CED7D8}">
      <dgm:prSet/>
      <dgm:spPr/>
      <dgm:t>
        <a:bodyPr/>
        <a:lstStyle/>
        <a:p>
          <a:r>
            <a:rPr lang="en-US"/>
            <a:t>Update on Staffing</a:t>
          </a:r>
        </a:p>
      </dgm:t>
    </dgm:pt>
    <dgm:pt modelId="{B276818F-1EBB-4A30-975D-0AFB66FC77F1}" type="parTrans" cxnId="{FD36FBE8-7262-4D2D-883C-79DBE32F7DDB}">
      <dgm:prSet/>
      <dgm:spPr/>
      <dgm:t>
        <a:bodyPr/>
        <a:lstStyle/>
        <a:p>
          <a:endParaRPr lang="en-US"/>
        </a:p>
      </dgm:t>
    </dgm:pt>
    <dgm:pt modelId="{579EC2C2-9B93-4F1D-A4EA-280D2DEF5375}" type="sibTrans" cxnId="{FD36FBE8-7262-4D2D-883C-79DBE32F7DDB}">
      <dgm:prSet/>
      <dgm:spPr/>
      <dgm:t>
        <a:bodyPr/>
        <a:lstStyle/>
        <a:p>
          <a:endParaRPr lang="en-US"/>
        </a:p>
      </dgm:t>
    </dgm:pt>
    <dgm:pt modelId="{2CE4F5CA-4A3D-48C8-B0BB-ACB94EFFF7C9}">
      <dgm:prSet/>
      <dgm:spPr/>
      <dgm:t>
        <a:bodyPr/>
        <a:lstStyle/>
        <a:p>
          <a:r>
            <a:rPr lang="en-US"/>
            <a:t>Update on changes to unit’s responsibilities</a:t>
          </a:r>
        </a:p>
      </dgm:t>
    </dgm:pt>
    <dgm:pt modelId="{ABC145B9-435C-4A6E-A8D5-A1B2669CC60E}" type="parTrans" cxnId="{D5A9058D-2D0A-42DD-997E-90491529FCFD}">
      <dgm:prSet/>
      <dgm:spPr/>
      <dgm:t>
        <a:bodyPr/>
        <a:lstStyle/>
        <a:p>
          <a:endParaRPr lang="en-US"/>
        </a:p>
      </dgm:t>
    </dgm:pt>
    <dgm:pt modelId="{D8855421-5395-4581-BF24-FEDDD75594E6}" type="sibTrans" cxnId="{D5A9058D-2D0A-42DD-997E-90491529FCFD}">
      <dgm:prSet/>
      <dgm:spPr/>
      <dgm:t>
        <a:bodyPr/>
        <a:lstStyle/>
        <a:p>
          <a:endParaRPr lang="en-US"/>
        </a:p>
      </dgm:t>
    </dgm:pt>
    <dgm:pt modelId="{6701A8D9-11F8-9043-93F6-E3ED6BBE20A2}" type="pres">
      <dgm:prSet presAssocID="{063F2A4C-7CDA-4364-A338-0A0899EE7DAF}" presName="linear" presStyleCnt="0">
        <dgm:presLayoutVars>
          <dgm:animLvl val="lvl"/>
          <dgm:resizeHandles val="exact"/>
        </dgm:presLayoutVars>
      </dgm:prSet>
      <dgm:spPr/>
    </dgm:pt>
    <dgm:pt modelId="{E8FA4A89-256A-C143-A7BC-8EE58785CD48}" type="pres">
      <dgm:prSet presAssocID="{6E4174AC-85EC-4115-AEA9-A6D308CED7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7C40E3-2358-094F-B242-3EE89BD55BE3}" type="pres">
      <dgm:prSet presAssocID="{579EC2C2-9B93-4F1D-A4EA-280D2DEF5375}" presName="spacer" presStyleCnt="0"/>
      <dgm:spPr/>
    </dgm:pt>
    <dgm:pt modelId="{AD1894B7-C907-014E-BF16-BF9702C844FA}" type="pres">
      <dgm:prSet presAssocID="{2CE4F5CA-4A3D-48C8-B0BB-ACB94EFFF7C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0F7DE04-E611-AB46-A76C-BEAC96B605C2}" type="presOf" srcId="{2CE4F5CA-4A3D-48C8-B0BB-ACB94EFFF7C9}" destId="{AD1894B7-C907-014E-BF16-BF9702C844FA}" srcOrd="0" destOrd="0" presId="urn:microsoft.com/office/officeart/2005/8/layout/vList2"/>
    <dgm:cxn modelId="{B495374A-B126-DE43-9457-1D4970427851}" type="presOf" srcId="{063F2A4C-7CDA-4364-A338-0A0899EE7DAF}" destId="{6701A8D9-11F8-9043-93F6-E3ED6BBE20A2}" srcOrd="0" destOrd="0" presId="urn:microsoft.com/office/officeart/2005/8/layout/vList2"/>
    <dgm:cxn modelId="{D5A9058D-2D0A-42DD-997E-90491529FCFD}" srcId="{063F2A4C-7CDA-4364-A338-0A0899EE7DAF}" destId="{2CE4F5CA-4A3D-48C8-B0BB-ACB94EFFF7C9}" srcOrd="1" destOrd="0" parTransId="{ABC145B9-435C-4A6E-A8D5-A1B2669CC60E}" sibTransId="{D8855421-5395-4581-BF24-FEDDD75594E6}"/>
    <dgm:cxn modelId="{FD36FBE8-7262-4D2D-883C-79DBE32F7DDB}" srcId="{063F2A4C-7CDA-4364-A338-0A0899EE7DAF}" destId="{6E4174AC-85EC-4115-AEA9-A6D308CED7D8}" srcOrd="0" destOrd="0" parTransId="{B276818F-1EBB-4A30-975D-0AFB66FC77F1}" sibTransId="{579EC2C2-9B93-4F1D-A4EA-280D2DEF5375}"/>
    <dgm:cxn modelId="{9596DBF5-5469-6B40-8F7B-86873EE890B7}" type="presOf" srcId="{6E4174AC-85EC-4115-AEA9-A6D308CED7D8}" destId="{E8FA4A89-256A-C143-A7BC-8EE58785CD48}" srcOrd="0" destOrd="0" presId="urn:microsoft.com/office/officeart/2005/8/layout/vList2"/>
    <dgm:cxn modelId="{3CDC6589-4F30-1548-BA1A-B03E9EA90649}" type="presParOf" srcId="{6701A8D9-11F8-9043-93F6-E3ED6BBE20A2}" destId="{E8FA4A89-256A-C143-A7BC-8EE58785CD48}" srcOrd="0" destOrd="0" presId="urn:microsoft.com/office/officeart/2005/8/layout/vList2"/>
    <dgm:cxn modelId="{2FDAA809-B2BA-1D44-84B2-FCE6AF0D0E5A}" type="presParOf" srcId="{6701A8D9-11F8-9043-93F6-E3ED6BBE20A2}" destId="{DC7C40E3-2358-094F-B242-3EE89BD55BE3}" srcOrd="1" destOrd="0" presId="urn:microsoft.com/office/officeart/2005/8/layout/vList2"/>
    <dgm:cxn modelId="{A0868C45-99AA-704E-94BA-5208545AF273}" type="presParOf" srcId="{6701A8D9-11F8-9043-93F6-E3ED6BBE20A2}" destId="{AD1894B7-C907-014E-BF16-BF9702C844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EA9E-75FD-D041-8527-5BAED3C301D4}">
      <dsp:nvSpPr>
        <dsp:cNvPr id="0" name=""/>
        <dsp:cNvSpPr/>
      </dsp:nvSpPr>
      <dsp:spPr>
        <a:xfrm>
          <a:off x="0" y="57907"/>
          <a:ext cx="10506456" cy="815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Welcome, Outcomes, and Purpose</a:t>
          </a:r>
        </a:p>
      </dsp:txBody>
      <dsp:txXfrm>
        <a:off x="39809" y="97716"/>
        <a:ext cx="10426838" cy="735872"/>
      </dsp:txXfrm>
    </dsp:sp>
    <dsp:sp modelId="{37AE90F3-C545-A64C-81A9-186E346E214E}">
      <dsp:nvSpPr>
        <dsp:cNvPr id="0" name=""/>
        <dsp:cNvSpPr/>
      </dsp:nvSpPr>
      <dsp:spPr>
        <a:xfrm>
          <a:off x="0" y="971317"/>
          <a:ext cx="10506456" cy="81549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Timelines and Accessing the Form</a:t>
          </a:r>
        </a:p>
      </dsp:txBody>
      <dsp:txXfrm>
        <a:off x="39809" y="1011126"/>
        <a:ext cx="10426838" cy="735872"/>
      </dsp:txXfrm>
    </dsp:sp>
    <dsp:sp modelId="{6A930CB9-3F47-FB43-8482-0B34CE7CBD4B}">
      <dsp:nvSpPr>
        <dsp:cNvPr id="0" name=""/>
        <dsp:cNvSpPr/>
      </dsp:nvSpPr>
      <dsp:spPr>
        <a:xfrm>
          <a:off x="0" y="1884728"/>
          <a:ext cx="10506456" cy="81549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PRP Form Review  – Overview and Walk Through</a:t>
          </a:r>
        </a:p>
      </dsp:txBody>
      <dsp:txXfrm>
        <a:off x="39809" y="1924537"/>
        <a:ext cx="10426838" cy="735872"/>
      </dsp:txXfrm>
    </dsp:sp>
    <dsp:sp modelId="{37E72409-346D-6B49-9058-BE69F76245A8}">
      <dsp:nvSpPr>
        <dsp:cNvPr id="0" name=""/>
        <dsp:cNvSpPr/>
      </dsp:nvSpPr>
      <dsp:spPr>
        <a:xfrm>
          <a:off x="0" y="2798137"/>
          <a:ext cx="10506456" cy="81549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Big Picture Timelines for PRPs and Resource Allocation</a:t>
          </a:r>
        </a:p>
      </dsp:txBody>
      <dsp:txXfrm>
        <a:off x="39809" y="2837946"/>
        <a:ext cx="10426838" cy="735872"/>
      </dsp:txXfrm>
    </dsp:sp>
    <dsp:sp modelId="{14FAF99B-146B-6C4A-A19B-564FD878236E}">
      <dsp:nvSpPr>
        <dsp:cNvPr id="0" name=""/>
        <dsp:cNvSpPr/>
      </dsp:nvSpPr>
      <dsp:spPr>
        <a:xfrm>
          <a:off x="0" y="3711548"/>
          <a:ext cx="10506456" cy="81549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SAOs and </a:t>
          </a:r>
          <a:r>
            <a:rPr lang="en-US" sz="3400" kern="1200" err="1"/>
            <a:t>Nuventive</a:t>
          </a:r>
          <a:endParaRPr lang="en-US" sz="3400" kern="1200"/>
        </a:p>
      </dsp:txBody>
      <dsp:txXfrm>
        <a:off x="39809" y="3751357"/>
        <a:ext cx="10426838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9580-3C15-F748-B4E5-DEDF4DF25C87}">
      <dsp:nvSpPr>
        <dsp:cNvPr id="0" name=""/>
        <dsp:cNvSpPr/>
      </dsp:nvSpPr>
      <dsp:spPr>
        <a:xfrm>
          <a:off x="3248134" y="714223"/>
          <a:ext cx="5507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07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8980" y="757036"/>
        <a:ext cx="29068" cy="5813"/>
      </dsp:txXfrm>
    </dsp:sp>
    <dsp:sp modelId="{456A75BF-ECF2-914F-BB60-9FD912A90DDB}">
      <dsp:nvSpPr>
        <dsp:cNvPr id="0" name=""/>
        <dsp:cNvSpPr/>
      </dsp:nvSpPr>
      <dsp:spPr>
        <a:xfrm>
          <a:off x="722273" y="1645"/>
          <a:ext cx="2527660" cy="15165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57" tIns="130010" rIns="123857" bIns="13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Who we are and how do we help Palomar meet its mission?</a:t>
          </a:r>
        </a:p>
      </dsp:txBody>
      <dsp:txXfrm>
        <a:off x="722273" y="1645"/>
        <a:ext cx="2527660" cy="1516596"/>
      </dsp:txXfrm>
    </dsp:sp>
    <dsp:sp modelId="{6736B69D-D09A-5444-8301-D3C1B32B6CCF}">
      <dsp:nvSpPr>
        <dsp:cNvPr id="0" name=""/>
        <dsp:cNvSpPr/>
      </dsp:nvSpPr>
      <dsp:spPr>
        <a:xfrm>
          <a:off x="6357156" y="714223"/>
          <a:ext cx="5507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0761" y="45720"/>
              </a:lnTo>
            </a:path>
          </a:pathLst>
        </a:custGeom>
        <a:noFill/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18002" y="757036"/>
        <a:ext cx="29068" cy="5813"/>
      </dsp:txXfrm>
    </dsp:sp>
    <dsp:sp modelId="{83DC90D6-76DD-3D42-ADBD-DC29803AC7D8}">
      <dsp:nvSpPr>
        <dsp:cNvPr id="0" name=""/>
        <dsp:cNvSpPr/>
      </dsp:nvSpPr>
      <dsp:spPr>
        <a:xfrm>
          <a:off x="3831295" y="1645"/>
          <a:ext cx="2527660" cy="1516596"/>
        </a:xfrm>
        <a:prstGeom prst="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57" tIns="130010" rIns="123857" bIns="13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we do. How  we do it.  Who we serve. </a:t>
          </a:r>
        </a:p>
      </dsp:txBody>
      <dsp:txXfrm>
        <a:off x="3831295" y="1645"/>
        <a:ext cx="2527660" cy="1516596"/>
      </dsp:txXfrm>
    </dsp:sp>
    <dsp:sp modelId="{3DC1D5FC-E125-D14A-ADA4-89C2CBF2EDD4}">
      <dsp:nvSpPr>
        <dsp:cNvPr id="0" name=""/>
        <dsp:cNvSpPr/>
      </dsp:nvSpPr>
      <dsp:spPr>
        <a:xfrm>
          <a:off x="1986103" y="1516441"/>
          <a:ext cx="6218044" cy="550761"/>
        </a:xfrm>
        <a:custGeom>
          <a:avLst/>
          <a:gdLst/>
          <a:ahLst/>
          <a:cxnLst/>
          <a:rect l="0" t="0" r="0" b="0"/>
          <a:pathLst>
            <a:path>
              <a:moveTo>
                <a:pt x="6218044" y="0"/>
              </a:moveTo>
              <a:lnTo>
                <a:pt x="6218044" y="292480"/>
              </a:lnTo>
              <a:lnTo>
                <a:pt x="0" y="292480"/>
              </a:lnTo>
              <a:lnTo>
                <a:pt x="0" y="550761"/>
              </a:lnTo>
            </a:path>
          </a:pathLst>
        </a:custGeom>
        <a:noFill/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38996" y="1788915"/>
        <a:ext cx="312258" cy="5813"/>
      </dsp:txXfrm>
    </dsp:sp>
    <dsp:sp modelId="{9668E605-5980-B04A-BA6A-7CE1F7269814}">
      <dsp:nvSpPr>
        <dsp:cNvPr id="0" name=""/>
        <dsp:cNvSpPr/>
      </dsp:nvSpPr>
      <dsp:spPr>
        <a:xfrm>
          <a:off x="6940317" y="1645"/>
          <a:ext cx="2527660" cy="1516596"/>
        </a:xfrm>
        <a:prstGeom prst="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57" tIns="130010" rIns="123857" bIns="13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do we know we are doing a good job? (Evidence and Assessment)</a:t>
          </a:r>
        </a:p>
      </dsp:txBody>
      <dsp:txXfrm>
        <a:off x="6940317" y="1645"/>
        <a:ext cx="2527660" cy="1516596"/>
      </dsp:txXfrm>
    </dsp:sp>
    <dsp:sp modelId="{9A078140-D923-2449-AC8E-623CA4358D66}">
      <dsp:nvSpPr>
        <dsp:cNvPr id="0" name=""/>
        <dsp:cNvSpPr/>
      </dsp:nvSpPr>
      <dsp:spPr>
        <a:xfrm>
          <a:off x="3248134" y="2812181"/>
          <a:ext cx="5507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0761" y="45720"/>
              </a:lnTo>
            </a:path>
          </a:pathLst>
        </a:custGeom>
        <a:noFill/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08980" y="2854994"/>
        <a:ext cx="29068" cy="5813"/>
      </dsp:txXfrm>
    </dsp:sp>
    <dsp:sp modelId="{F47A277A-79B9-5640-9000-D89009ECD4AA}">
      <dsp:nvSpPr>
        <dsp:cNvPr id="0" name=""/>
        <dsp:cNvSpPr/>
      </dsp:nvSpPr>
      <dsp:spPr>
        <a:xfrm>
          <a:off x="722273" y="2099603"/>
          <a:ext cx="2527660" cy="1516596"/>
        </a:xfrm>
        <a:prstGeom prst="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57" tIns="130010" rIns="123857" bIns="13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are our plans for the future? (What are our aspirations?)</a:t>
          </a:r>
        </a:p>
      </dsp:txBody>
      <dsp:txXfrm>
        <a:off x="722273" y="2099603"/>
        <a:ext cx="2527660" cy="1516596"/>
      </dsp:txXfrm>
    </dsp:sp>
    <dsp:sp modelId="{6811C214-CF1C-934B-B400-7E446F33F9B9}">
      <dsp:nvSpPr>
        <dsp:cNvPr id="0" name=""/>
        <dsp:cNvSpPr/>
      </dsp:nvSpPr>
      <dsp:spPr>
        <a:xfrm>
          <a:off x="6357156" y="2812181"/>
          <a:ext cx="5507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0761" y="45720"/>
              </a:lnTo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18002" y="2854994"/>
        <a:ext cx="29068" cy="5813"/>
      </dsp:txXfrm>
    </dsp:sp>
    <dsp:sp modelId="{71B8ACA8-035A-644F-927A-76B712547E99}">
      <dsp:nvSpPr>
        <dsp:cNvPr id="0" name=""/>
        <dsp:cNvSpPr/>
      </dsp:nvSpPr>
      <dsp:spPr>
        <a:xfrm>
          <a:off x="3831295" y="2099603"/>
          <a:ext cx="2527660" cy="1516596"/>
        </a:xfrm>
        <a:prstGeom prst="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57" tIns="130010" rIns="123857" bIns="13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resources do we need to get there?</a:t>
          </a:r>
        </a:p>
      </dsp:txBody>
      <dsp:txXfrm>
        <a:off x="3831295" y="2099603"/>
        <a:ext cx="2527660" cy="1516596"/>
      </dsp:txXfrm>
    </dsp:sp>
    <dsp:sp modelId="{845F4EB6-0765-984F-A6FB-A34D029B1A7E}">
      <dsp:nvSpPr>
        <dsp:cNvPr id="0" name=""/>
        <dsp:cNvSpPr/>
      </dsp:nvSpPr>
      <dsp:spPr>
        <a:xfrm>
          <a:off x="6940317" y="2099603"/>
          <a:ext cx="2527660" cy="151659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57" tIns="130010" rIns="123857" bIns="13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(Resource allocation)</a:t>
          </a:r>
        </a:p>
      </dsp:txBody>
      <dsp:txXfrm>
        <a:off x="6940317" y="2099603"/>
        <a:ext cx="2527660" cy="1516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988D8-AAD7-4D90-B8F0-30F486017569}">
      <dsp:nvSpPr>
        <dsp:cNvPr id="0" name=""/>
        <dsp:cNvSpPr/>
      </dsp:nvSpPr>
      <dsp:spPr>
        <a:xfrm>
          <a:off x="679050" y="581262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873E4-6895-4E55-A011-05BFF2FC8B38}">
      <dsp:nvSpPr>
        <dsp:cNvPr id="0" name=""/>
        <dsp:cNvSpPr/>
      </dsp:nvSpPr>
      <dsp:spPr>
        <a:xfrm>
          <a:off x="1081237" y="98344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9BD33-5B90-43C5-8DEB-817503A5728D}">
      <dsp:nvSpPr>
        <dsp:cNvPr id="0" name=""/>
        <dsp:cNvSpPr/>
      </dsp:nvSpPr>
      <dsp:spPr>
        <a:xfrm>
          <a:off x="75768" y="305626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>
              <a:solidFill>
                <a:srgbClr val="C00000"/>
              </a:solidFill>
            </a:rPr>
            <a:t>Student-Focused Resource Allocation</a:t>
          </a:r>
        </a:p>
      </dsp:txBody>
      <dsp:txXfrm>
        <a:off x="75768" y="3056261"/>
        <a:ext cx="3093750" cy="720000"/>
      </dsp:txXfrm>
    </dsp:sp>
    <dsp:sp modelId="{7B810C30-42BD-474B-B55B-6A3D43199B42}">
      <dsp:nvSpPr>
        <dsp:cNvPr id="0" name=""/>
        <dsp:cNvSpPr/>
      </dsp:nvSpPr>
      <dsp:spPr>
        <a:xfrm>
          <a:off x="4314206" y="581262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2393F-7E6A-4061-ACDB-452C3B17129D}">
      <dsp:nvSpPr>
        <dsp:cNvPr id="0" name=""/>
        <dsp:cNvSpPr/>
      </dsp:nvSpPr>
      <dsp:spPr>
        <a:xfrm>
          <a:off x="4716393" y="98344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93E01-8667-4464-80B3-6B3C78A4E5C5}">
      <dsp:nvSpPr>
        <dsp:cNvPr id="0" name=""/>
        <dsp:cNvSpPr/>
      </dsp:nvSpPr>
      <dsp:spPr>
        <a:xfrm>
          <a:off x="3710925" y="305626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FCMAT Recommendations </a:t>
          </a:r>
        </a:p>
      </dsp:txBody>
      <dsp:txXfrm>
        <a:off x="3710925" y="3056261"/>
        <a:ext cx="3093750" cy="720000"/>
      </dsp:txXfrm>
    </dsp:sp>
    <dsp:sp modelId="{8B019996-DB2D-4AB5-9820-FBC8580D5AA3}">
      <dsp:nvSpPr>
        <dsp:cNvPr id="0" name=""/>
        <dsp:cNvSpPr/>
      </dsp:nvSpPr>
      <dsp:spPr>
        <a:xfrm>
          <a:off x="7949362" y="581262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3465F-E411-4736-9454-A924CEF25FA7}">
      <dsp:nvSpPr>
        <dsp:cNvPr id="0" name=""/>
        <dsp:cNvSpPr/>
      </dsp:nvSpPr>
      <dsp:spPr>
        <a:xfrm>
          <a:off x="8351550" y="98344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E8542-A1D5-41E3-A145-A171A6AB3576}">
      <dsp:nvSpPr>
        <dsp:cNvPr id="0" name=""/>
        <dsp:cNvSpPr/>
      </dsp:nvSpPr>
      <dsp:spPr>
        <a:xfrm>
          <a:off x="7346081" y="305626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>
              <a:solidFill>
                <a:schemeClr val="accent2"/>
              </a:solidFill>
            </a:rPr>
            <a:t>Accreditation Standards</a:t>
          </a:r>
        </a:p>
      </dsp:txBody>
      <dsp:txXfrm>
        <a:off x="7346081" y="3056261"/>
        <a:ext cx="3093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F2CFD-274A-40E3-A9C4-1DF9054D82D2}">
      <dsp:nvSpPr>
        <dsp:cNvPr id="0" name=""/>
        <dsp:cNvSpPr/>
      </dsp:nvSpPr>
      <dsp:spPr>
        <a:xfrm>
          <a:off x="1401495" y="506"/>
          <a:ext cx="816508" cy="8165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Define</a:t>
          </a:r>
        </a:p>
      </dsp:txBody>
      <dsp:txXfrm>
        <a:off x="1521070" y="120081"/>
        <a:ext cx="577358" cy="577358"/>
      </dsp:txXfrm>
    </dsp:sp>
    <dsp:sp modelId="{D849865E-7F6C-40D2-8C4D-E5FC160CFFF1}">
      <dsp:nvSpPr>
        <dsp:cNvPr id="0" name=""/>
        <dsp:cNvSpPr/>
      </dsp:nvSpPr>
      <dsp:spPr>
        <a:xfrm rot="2160000">
          <a:off x="2192272" y="627854"/>
          <a:ext cx="217361" cy="275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198499" y="663804"/>
        <a:ext cx="152153" cy="165343"/>
      </dsp:txXfrm>
    </dsp:sp>
    <dsp:sp modelId="{88B1C025-9D17-4782-8DBC-1FEE6F419F1F}">
      <dsp:nvSpPr>
        <dsp:cNvPr id="0" name=""/>
        <dsp:cNvSpPr/>
      </dsp:nvSpPr>
      <dsp:spPr>
        <a:xfrm>
          <a:off x="2393855" y="721497"/>
          <a:ext cx="816508" cy="816508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Collect Data</a:t>
          </a:r>
        </a:p>
      </dsp:txBody>
      <dsp:txXfrm>
        <a:off x="2513430" y="841072"/>
        <a:ext cx="577358" cy="577358"/>
      </dsp:txXfrm>
    </dsp:sp>
    <dsp:sp modelId="{FF00F881-4D83-4973-AF96-AD70FD677C77}">
      <dsp:nvSpPr>
        <dsp:cNvPr id="0" name=""/>
        <dsp:cNvSpPr/>
      </dsp:nvSpPr>
      <dsp:spPr>
        <a:xfrm rot="6480000">
          <a:off x="2505805" y="1569409"/>
          <a:ext cx="217361" cy="275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548484" y="1593515"/>
        <a:ext cx="152153" cy="165343"/>
      </dsp:txXfrm>
    </dsp:sp>
    <dsp:sp modelId="{FF020CA7-2D4C-4BAE-A9E7-2808D4B9CFEA}">
      <dsp:nvSpPr>
        <dsp:cNvPr id="0" name=""/>
        <dsp:cNvSpPr/>
      </dsp:nvSpPr>
      <dsp:spPr>
        <a:xfrm>
          <a:off x="2014807" y="1888085"/>
          <a:ext cx="816508" cy="816508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Assess</a:t>
          </a:r>
        </a:p>
      </dsp:txBody>
      <dsp:txXfrm>
        <a:off x="2134382" y="2007660"/>
        <a:ext cx="577358" cy="577358"/>
      </dsp:txXfrm>
    </dsp:sp>
    <dsp:sp modelId="{0124861E-3263-43CA-A623-0601C0625697}">
      <dsp:nvSpPr>
        <dsp:cNvPr id="0" name=""/>
        <dsp:cNvSpPr/>
      </dsp:nvSpPr>
      <dsp:spPr>
        <a:xfrm rot="10800000">
          <a:off x="1707221" y="2158553"/>
          <a:ext cx="217361" cy="275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772429" y="2213667"/>
        <a:ext cx="152153" cy="165343"/>
      </dsp:txXfrm>
    </dsp:sp>
    <dsp:sp modelId="{A25EAC69-A76E-4C80-96CB-FDF1851141DD}">
      <dsp:nvSpPr>
        <dsp:cNvPr id="0" name=""/>
        <dsp:cNvSpPr/>
      </dsp:nvSpPr>
      <dsp:spPr>
        <a:xfrm>
          <a:off x="788184" y="1888085"/>
          <a:ext cx="816508" cy="816508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Reflect</a:t>
          </a:r>
        </a:p>
      </dsp:txBody>
      <dsp:txXfrm>
        <a:off x="907759" y="2007660"/>
        <a:ext cx="577358" cy="577358"/>
      </dsp:txXfrm>
    </dsp:sp>
    <dsp:sp modelId="{29E19DAB-15C7-4CBA-BC27-BC4865401C49}">
      <dsp:nvSpPr>
        <dsp:cNvPr id="0" name=""/>
        <dsp:cNvSpPr/>
      </dsp:nvSpPr>
      <dsp:spPr>
        <a:xfrm rot="15120000">
          <a:off x="900134" y="1581110"/>
          <a:ext cx="217361" cy="275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942813" y="1667232"/>
        <a:ext cx="152153" cy="165343"/>
      </dsp:txXfrm>
    </dsp:sp>
    <dsp:sp modelId="{D98C2926-1560-4F45-9E13-1238D4FBA39F}">
      <dsp:nvSpPr>
        <dsp:cNvPr id="0" name=""/>
        <dsp:cNvSpPr/>
      </dsp:nvSpPr>
      <dsp:spPr>
        <a:xfrm>
          <a:off x="409136" y="721497"/>
          <a:ext cx="816508" cy="816508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Act</a:t>
          </a:r>
        </a:p>
      </dsp:txBody>
      <dsp:txXfrm>
        <a:off x="528711" y="841072"/>
        <a:ext cx="577358" cy="577358"/>
      </dsp:txXfrm>
    </dsp:sp>
    <dsp:sp modelId="{24127889-C89F-4995-A880-5F98C6F4895F}">
      <dsp:nvSpPr>
        <dsp:cNvPr id="0" name=""/>
        <dsp:cNvSpPr/>
      </dsp:nvSpPr>
      <dsp:spPr>
        <a:xfrm rot="19440000">
          <a:off x="1199912" y="635085"/>
          <a:ext cx="217361" cy="275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206139" y="709363"/>
        <a:ext cx="152153" cy="1653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A4A89-256A-C143-A7BC-8EE58785CD48}">
      <dsp:nvSpPr>
        <dsp:cNvPr id="0" name=""/>
        <dsp:cNvSpPr/>
      </dsp:nvSpPr>
      <dsp:spPr>
        <a:xfrm>
          <a:off x="0" y="28389"/>
          <a:ext cx="10506456" cy="21848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Update on Staffing</a:t>
          </a:r>
        </a:p>
      </dsp:txBody>
      <dsp:txXfrm>
        <a:off x="106657" y="135046"/>
        <a:ext cx="10293142" cy="1971569"/>
      </dsp:txXfrm>
    </dsp:sp>
    <dsp:sp modelId="{AD1894B7-C907-014E-BF16-BF9702C844FA}">
      <dsp:nvSpPr>
        <dsp:cNvPr id="0" name=""/>
        <dsp:cNvSpPr/>
      </dsp:nvSpPr>
      <dsp:spPr>
        <a:xfrm>
          <a:off x="0" y="2371672"/>
          <a:ext cx="10506456" cy="2184883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Update on changes to unit’s responsibilities</a:t>
          </a:r>
        </a:p>
      </dsp:txBody>
      <dsp:txXfrm>
        <a:off x="106657" y="2478329"/>
        <a:ext cx="10293142" cy="1971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B5E04-B5E3-3841-B4D9-0222548C92A9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C2C88-9455-B64C-BFF6-67CD8ADBF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Jack will provide the overview –2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Michelle and Marti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8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14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3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16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0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3E5E9-9CDD-4616-A86E-B93B403FF5D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5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Jack will provide a welcome.  Five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7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VIKASH – 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C2C88-9455-B64C-BFF6-67CD8ADBF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65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Marti - 3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2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Michelle –  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56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Michelle –  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28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Michelle –  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16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Jack – 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C2C88-9455-B64C-BFF6-67CD8ADBF1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9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A4CC-5AEE-F44E-8B31-E7DE8D760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3666A-5F80-1A4E-972E-606B318AB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0D6BD-4A68-C94F-B8CE-15B1A238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7702-8647-7E4B-BE0D-B01BBBC3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DB9EB-BDBE-9A44-9911-C8715A8B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08F0-2284-6D42-875C-FC942135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2B010-1547-434B-8BD9-0A260E54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302B8-11C8-B042-A18B-E79D0ADF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471A-8519-574F-82CD-B61FFB1B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7F54-20E4-7F46-BAF9-F31D8B33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2CB8B-2BC8-EA44-B225-B77CE9A93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D7608-395F-8E48-BF28-6413CCAD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C8872-4D40-594C-B96E-27DFC2F7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46438-D058-724C-A322-B734E3BA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C249-3CBB-2D4B-8819-CD10ED90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1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A4CC-5AEE-F44E-8B31-E7DE8D760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3666A-5F80-1A4E-972E-606B318AB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0D6BD-4A68-C94F-B8CE-15B1A238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552E-796B-B64C-8349-05EEEAE05E51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7702-8647-7E4B-BE0D-B01BBBC3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DB9EB-BDBE-9A44-9911-C8715A8B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5983-AB2A-A442-9F96-E2187057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B025-5957-3943-8B07-E98921EAC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E6473-0FBC-0249-B43F-E149809D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B4BE-1E31-7547-8401-8C05091C2B2A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AA3BA-AE79-AE4A-86EC-3820E7B2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460AB-D138-EA4A-A356-F589F65E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0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5032-C806-BB4C-AAF5-C4403042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707-1BEF-564E-988C-C16C657F5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15A7-A08C-E046-A867-0BD35B39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F8E7-3595-9946-B20F-19C38C64367D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65126-7662-4342-BBEC-F865F8CA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C09F1-237E-EC43-B11C-4A9663BA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22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9754-B865-8448-8360-AF3FF5E7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7C1D-D73A-3846-848A-C8315D4AD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0CC38-F1E3-F540-8D11-E7E24F091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41FA9-A2D7-8B4F-8BD2-9A27D611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CE32-1FFD-A348-B8B6-196ADDBC34CC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4914D-FA5C-8344-9A83-80385EF6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A7BF2-7B31-1448-A5C0-385EA92A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4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CF06-9170-6145-999D-A402B5E2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E6AD-4472-3C4E-9AFC-FE62F25C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E51E7-CBC8-D64C-A9F4-A7F41D59A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21180-1476-3241-BA6A-C99E31D66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ABD01-1227-024A-A444-322B925EB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3F57F-446F-C345-B1B6-B6F05D4E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F6A8-C110-EE43-808F-189C101A840E}" type="datetime1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3BD04-820C-7542-A86F-66D7BC11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05406-5359-7544-822B-305C6F42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55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2263-4287-C34A-BCA5-92007C58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51F94-A8FD-1C40-806D-57F9FDD3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AA09-75CD-0546-8082-543EBD6B8963}" type="datetime1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6FD6D-EE75-1443-BEAD-5F1C59BD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73483-F304-244E-998F-2C282A14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79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0E8A7-A880-734C-8EE8-4C0E3734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A1FD-E6AA-B34F-8543-4FDFE7AC8235}" type="datetime1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7F332-1133-8249-A0B9-CBDAA369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071B4-17A5-2748-9CB2-60BC5E80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35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2A41-AD19-8140-8C4C-965FD824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2066D-DA66-0641-A734-28298759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D70FF-7BE4-5847-8FC4-C50EE6093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9458D-A59E-254D-8291-4DC99843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55F0-F696-974C-8923-ECFB668217A4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1F79C-1025-5545-9B8A-290231BA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110-27C5-5D47-B2D1-26B9B349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4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5983-AB2A-A442-9F96-E2187057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B025-5957-3943-8B07-E98921EAC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E6473-0FBC-0249-B43F-E149809D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AA3BA-AE79-AE4A-86EC-3820E7B2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460AB-D138-EA4A-A356-F589F65E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1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3ADF-1445-224D-8838-BC74A13C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2373E-51BB-3C4D-BECE-365157686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1657F-9711-AE47-B5E3-D797F6EA0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D2154-6D1F-D348-AF22-C7FE8A62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225-A1CE-E240-92E2-A35F41DCD611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50EF6-0B42-5D4D-BBFD-FF1CFA20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3FED6-3D7E-694E-AE1E-1F3CD3A1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08F0-2284-6D42-875C-FC942135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2B010-1547-434B-8BD9-0A260E54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302B8-11C8-B042-A18B-E79D0ADF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E42D-6F26-C341-84E5-F8C73A3A18BB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471A-8519-574F-82CD-B61FFB1B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7F54-20E4-7F46-BAF9-F31D8B33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20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2CB8B-2BC8-EA44-B225-B77CE9A93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D7608-395F-8E48-BF28-6413CCAD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C8872-4D40-594C-B96E-27DFC2F7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52F-A90D-1B4E-89D0-1F37BA1D849A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46438-D058-724C-A322-B734E3BA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C249-3CBB-2D4B-8819-CD10ED90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2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5032-C806-BB4C-AAF5-C4403042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707-1BEF-564E-988C-C16C657F5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15A7-A08C-E046-A867-0BD35B39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65126-7662-4342-BBEC-F865F8CA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C09F1-237E-EC43-B11C-4A9663BA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9754-B865-8448-8360-AF3FF5E7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7C1D-D73A-3846-848A-C8315D4AD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0CC38-F1E3-F540-8D11-E7E24F091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41FA9-A2D7-8B4F-8BD2-9A27D611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4914D-FA5C-8344-9A83-80385EF6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A7BF2-7B31-1448-A5C0-385EA92A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6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CF06-9170-6145-999D-A402B5E2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3E6AD-4472-3C4E-9AFC-FE62F25C0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E51E7-CBC8-D64C-A9F4-A7F41D59A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21180-1476-3241-BA6A-C99E31D66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DABD01-1227-024A-A444-322B925EB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3F57F-446F-C345-B1B6-B6F05D4E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3BD04-820C-7542-A86F-66D7BC11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05406-5359-7544-822B-305C6F42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2263-4287-C34A-BCA5-92007C58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51F94-A8FD-1C40-806D-57F9FDD3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6FD6D-EE75-1443-BEAD-5F1C59BD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73483-F304-244E-998F-2C282A14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0E8A7-A880-734C-8EE8-4C0E3734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7F332-1133-8249-A0B9-CBDAA369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071B4-17A5-2748-9CB2-60BC5E80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2A41-AD19-8140-8C4C-965FD824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2066D-DA66-0641-A734-28298759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D70FF-7BE4-5847-8FC4-C50EE6093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9458D-A59E-254D-8291-4DC99843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1F79C-1025-5545-9B8A-290231BA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1110-27C5-5D47-B2D1-26B9B349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3ADF-1445-224D-8838-BC74A13C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2373E-51BB-3C4D-BECE-365157686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1657F-9711-AE47-B5E3-D797F6EA0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D2154-6D1F-D348-AF22-C7FE8A62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50EF6-0B42-5D4D-BBFD-FF1CFA20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3FED6-3D7E-694E-AE1E-1F3CD3A1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1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91638-57E1-F649-8D26-550E53E8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E348D-4465-D646-A8B9-6DEB7C66E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F7C00-79B2-204E-95E3-A6D8A7925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1E93-27E1-FB49-80BD-0E23E9DE2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F36A1-7A1F-C14C-981E-4DB70C7D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91638-57E1-F649-8D26-550E53E8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E348D-4465-D646-A8B9-6DEB7C66E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F7C00-79B2-204E-95E3-A6D8A7925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AAF8-7C1D-114F-B1C2-2DEA2C4E7514}" type="datetime1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1E93-27E1-FB49-80BD-0E23E9DE2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F36A1-7A1F-C14C-981E-4DB70C7D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snyder2@palomar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1sRa68wm4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tnell.edu/sites/default/files/Library_Documents/slo/SAOs/Service%20Area%20Outcomes%20and%20Assessment%20for%20Hartnell%20v6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pavalley.edu/AboutNVC/Planning/SLO/Pages/Outline.aspx" TargetMode="External"/><Relationship Id="rId5" Type="http://schemas.openxmlformats.org/officeDocument/2006/relationships/hyperlink" Target="http://www.elcamino.edu/student/studentservices/sdo/sao.aspx" TargetMode="External"/><Relationship Id="rId4" Type="http://schemas.openxmlformats.org/officeDocument/2006/relationships/hyperlink" Target="https://www.valleycollege.edu/current-students/student-life/sao.php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barton@palomar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omar.edu/irp/wp-content/uploads/sites/238/2022/08/PRP-Resource-Allocation-Status-8_202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gnitoforms.com/PalomarCollege1/_202223NonInstructionalProgramReviewAndPlann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3E1E3-D5A9-B749-B1C0-7081B5D40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 fontScale="90000"/>
          </a:bodyPr>
          <a:lstStyle/>
          <a:p>
            <a:r>
              <a:rPr lang="en-US" sz="7200"/>
              <a:t>2022-23 Program Review and Planning (PRP)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C7227-1711-5C4A-96F1-A38000B66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 fontScale="62500" lnSpcReduction="20000"/>
          </a:bodyPr>
          <a:lstStyle/>
          <a:p>
            <a:r>
              <a:rPr lang="en-US" sz="2800"/>
              <a:t>Non-Instructional Comprehensive Review</a:t>
            </a:r>
          </a:p>
          <a:p>
            <a:r>
              <a:rPr lang="en-US" sz="2800"/>
              <a:t>2022-23 Cycle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3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Connecting PRPs to Resource Allocation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C4A0BECF-7587-AF20-C945-253ED6257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280587"/>
              </p:ext>
            </p:extLst>
          </p:nvPr>
        </p:nvGraphicFramePr>
        <p:xfrm>
          <a:off x="1526689" y="2274221"/>
          <a:ext cx="8914765" cy="4035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4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994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500" b="1" spc="-55">
                          <a:latin typeface="Arial"/>
                          <a:cs typeface="Arial"/>
                        </a:rPr>
                        <a:t>Month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500" b="1" spc="-90">
                          <a:latin typeface="Arial"/>
                          <a:cs typeface="Arial"/>
                        </a:rPr>
                        <a:t>Activity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85">
                          <a:latin typeface="Arial"/>
                          <a:cs typeface="Arial"/>
                        </a:rPr>
                        <a:t>August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185">
                          <a:latin typeface="Arial"/>
                          <a:cs typeface="Arial"/>
                        </a:rPr>
                        <a:t>IRP </a:t>
                      </a:r>
                      <a:r>
                        <a:rPr sz="1500" spc="-95">
                          <a:latin typeface="Arial"/>
                          <a:cs typeface="Arial"/>
                        </a:rPr>
                        <a:t>Prepares </a:t>
                      </a:r>
                      <a:r>
                        <a:rPr sz="1500" spc="-85">
                          <a:latin typeface="Arial"/>
                          <a:cs typeface="Arial"/>
                        </a:rPr>
                        <a:t>Data, </a:t>
                      </a:r>
                      <a:r>
                        <a:rPr sz="1500" spc="-100">
                          <a:latin typeface="Arial"/>
                          <a:cs typeface="Arial"/>
                        </a:rPr>
                        <a:t>Forms </a:t>
                      </a:r>
                      <a:r>
                        <a:rPr sz="1500" spc="-85">
                          <a:latin typeface="Arial"/>
                          <a:cs typeface="Arial"/>
                        </a:rPr>
                        <a:t>Reviewed, </a:t>
                      </a:r>
                      <a:r>
                        <a:rPr sz="1500" spc="-110">
                          <a:latin typeface="Arial"/>
                          <a:cs typeface="Arial"/>
                        </a:rPr>
                        <a:t>Webpages</a:t>
                      </a:r>
                      <a:r>
                        <a:rPr sz="1500" spc="-165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65">
                          <a:latin typeface="Arial"/>
                          <a:cs typeface="Arial"/>
                        </a:rPr>
                        <a:t>Updated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75">
                          <a:latin typeface="Arial"/>
                          <a:cs typeface="Arial"/>
                        </a:rPr>
                        <a:t>September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75">
                          <a:latin typeface="Arial"/>
                          <a:cs typeface="Arial"/>
                        </a:rPr>
                        <a:t>Budget </a:t>
                      </a:r>
                      <a:r>
                        <a:rPr sz="1500" spc="-80">
                          <a:latin typeface="Arial"/>
                          <a:cs typeface="Arial"/>
                        </a:rPr>
                        <a:t>Reports </a:t>
                      </a:r>
                      <a:r>
                        <a:rPr sz="1500" spc="-105">
                          <a:latin typeface="Arial"/>
                          <a:cs typeface="Arial"/>
                        </a:rPr>
                        <a:t>Run, </a:t>
                      </a:r>
                      <a:r>
                        <a:rPr sz="1500" spc="-75">
                          <a:latin typeface="Arial"/>
                          <a:cs typeface="Arial"/>
                        </a:rPr>
                        <a:t>Training, </a:t>
                      </a:r>
                      <a:r>
                        <a:rPr sz="1500" spc="-50">
                          <a:latin typeface="Arial"/>
                          <a:cs typeface="Arial"/>
                        </a:rPr>
                        <a:t>Units </a:t>
                      </a:r>
                      <a:r>
                        <a:rPr sz="1500" spc="-55">
                          <a:latin typeface="Arial"/>
                          <a:cs typeface="Arial"/>
                        </a:rPr>
                        <a:t>Start</a:t>
                      </a:r>
                      <a:r>
                        <a:rPr sz="1500" spc="-114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95">
                          <a:latin typeface="Arial"/>
                          <a:cs typeface="Arial"/>
                        </a:rPr>
                        <a:t>Review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60">
                          <a:latin typeface="Arial"/>
                          <a:cs typeface="Arial"/>
                        </a:rPr>
                        <a:t>October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50">
                          <a:latin typeface="Arial"/>
                          <a:cs typeface="Arial"/>
                        </a:rPr>
                        <a:t>Units </a:t>
                      </a:r>
                      <a:r>
                        <a:rPr sz="1500" spc="-70">
                          <a:latin typeface="Arial"/>
                          <a:cs typeface="Arial"/>
                        </a:rPr>
                        <a:t>Complete </a:t>
                      </a:r>
                      <a:r>
                        <a:rPr sz="1500" spc="-100">
                          <a:latin typeface="Arial"/>
                          <a:cs typeface="Arial"/>
                        </a:rPr>
                        <a:t>Reviews, </a:t>
                      </a:r>
                      <a:r>
                        <a:rPr sz="1500" spc="-120">
                          <a:latin typeface="Arial"/>
                          <a:cs typeface="Arial"/>
                        </a:rPr>
                        <a:t>Deans </a:t>
                      </a:r>
                      <a:r>
                        <a:rPr sz="1500" spc="20">
                          <a:latin typeface="Arial"/>
                          <a:cs typeface="Arial"/>
                        </a:rPr>
                        <a:t>&amp; </a:t>
                      </a:r>
                      <a:r>
                        <a:rPr sz="1500" spc="-40">
                          <a:latin typeface="Arial"/>
                          <a:cs typeface="Arial"/>
                        </a:rPr>
                        <a:t>Director</a:t>
                      </a:r>
                      <a:r>
                        <a:rPr sz="1500" spc="-16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95">
                          <a:latin typeface="Arial"/>
                          <a:cs typeface="Arial"/>
                        </a:rPr>
                        <a:t>Review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70">
                          <a:latin typeface="Arial"/>
                          <a:cs typeface="Arial"/>
                        </a:rPr>
                        <a:t>November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40">
                          <a:latin typeface="Arial"/>
                          <a:cs typeface="Arial"/>
                        </a:rPr>
                        <a:t>Instructional </a:t>
                      </a:r>
                      <a:r>
                        <a:rPr sz="1500" spc="-105">
                          <a:latin typeface="Arial"/>
                          <a:cs typeface="Arial"/>
                        </a:rPr>
                        <a:t>Peer Review, </a:t>
                      </a:r>
                      <a:r>
                        <a:rPr sz="1500" spc="-80">
                          <a:latin typeface="Arial"/>
                          <a:cs typeface="Arial"/>
                        </a:rPr>
                        <a:t>Final </a:t>
                      </a:r>
                      <a:r>
                        <a:rPr sz="1500" spc="-75">
                          <a:latin typeface="Arial"/>
                          <a:cs typeface="Arial"/>
                        </a:rPr>
                        <a:t>Edits, </a:t>
                      </a:r>
                      <a:r>
                        <a:rPr sz="1500" spc="-65">
                          <a:latin typeface="Arial"/>
                          <a:cs typeface="Arial"/>
                        </a:rPr>
                        <a:t>Facilities </a:t>
                      </a:r>
                      <a:r>
                        <a:rPr sz="1500" spc="-75">
                          <a:latin typeface="Arial"/>
                          <a:cs typeface="Arial"/>
                        </a:rPr>
                        <a:t>and </a:t>
                      </a:r>
                      <a:r>
                        <a:rPr sz="1500" spc="-145">
                          <a:latin typeface="Arial"/>
                          <a:cs typeface="Arial"/>
                        </a:rPr>
                        <a:t>Tech</a:t>
                      </a:r>
                      <a:r>
                        <a:rPr sz="1500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95">
                          <a:latin typeface="Arial"/>
                          <a:cs typeface="Arial"/>
                        </a:rPr>
                        <a:t>Review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80">
                          <a:latin typeface="Arial"/>
                          <a:cs typeface="Arial"/>
                        </a:rPr>
                        <a:t>December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spc="-190">
                          <a:latin typeface="Arial"/>
                          <a:cs typeface="Arial"/>
                        </a:rPr>
                        <a:t>VPs</a:t>
                      </a:r>
                      <a:r>
                        <a:rPr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95">
                          <a:latin typeface="Arial"/>
                          <a:cs typeface="Arial"/>
                        </a:rPr>
                        <a:t>Review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-100">
                          <a:latin typeface="Arial"/>
                          <a:cs typeface="Arial"/>
                        </a:rPr>
                        <a:t>January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-60">
                          <a:latin typeface="Arial"/>
                          <a:cs typeface="Arial"/>
                        </a:rPr>
                        <a:t>1st </a:t>
                      </a:r>
                      <a:r>
                        <a:rPr sz="1500" spc="-100">
                          <a:latin typeface="Arial"/>
                          <a:cs typeface="Arial"/>
                        </a:rPr>
                        <a:t>Level </a:t>
                      </a:r>
                      <a:r>
                        <a:rPr sz="1500" spc="-204">
                          <a:latin typeface="Arial"/>
                          <a:cs typeface="Arial"/>
                        </a:rPr>
                        <a:t>RA </a:t>
                      </a:r>
                      <a:r>
                        <a:rPr sz="1500" spc="-30">
                          <a:latin typeface="Arial"/>
                          <a:cs typeface="Arial"/>
                        </a:rPr>
                        <a:t>Prioritization: </a:t>
                      </a:r>
                      <a:r>
                        <a:rPr sz="1500" spc="-60">
                          <a:latin typeface="Arial"/>
                          <a:cs typeface="Arial"/>
                        </a:rPr>
                        <a:t>Divisional</a:t>
                      </a:r>
                      <a:r>
                        <a:rPr sz="1500" spc="-275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5">
                          <a:latin typeface="Arial"/>
                          <a:cs typeface="Arial"/>
                        </a:rPr>
                        <a:t>List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-75">
                          <a:latin typeface="Arial"/>
                          <a:cs typeface="Arial"/>
                        </a:rPr>
                        <a:t>February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-60">
                          <a:latin typeface="Arial"/>
                          <a:cs typeface="Arial"/>
                        </a:rPr>
                        <a:t>2nd </a:t>
                      </a:r>
                      <a:r>
                        <a:rPr sz="1500" spc="-100">
                          <a:latin typeface="Arial"/>
                          <a:cs typeface="Arial"/>
                        </a:rPr>
                        <a:t>Level </a:t>
                      </a:r>
                      <a:r>
                        <a:rPr sz="1500" spc="-204">
                          <a:latin typeface="Arial"/>
                          <a:cs typeface="Arial"/>
                        </a:rPr>
                        <a:t>RA </a:t>
                      </a:r>
                      <a:r>
                        <a:rPr sz="1500" spc="-30">
                          <a:latin typeface="Arial"/>
                          <a:cs typeface="Arial"/>
                        </a:rPr>
                        <a:t>Prioritization: </a:t>
                      </a:r>
                      <a:r>
                        <a:rPr sz="1500" spc="-70">
                          <a:latin typeface="Arial"/>
                          <a:cs typeface="Arial"/>
                        </a:rPr>
                        <a:t>Bring </a:t>
                      </a:r>
                      <a:r>
                        <a:rPr sz="1500" spc="-60">
                          <a:latin typeface="Arial"/>
                          <a:cs typeface="Arial"/>
                        </a:rPr>
                        <a:t>Divisional </a:t>
                      </a:r>
                      <a:r>
                        <a:rPr sz="1500" spc="-95">
                          <a:latin typeface="Arial"/>
                          <a:cs typeface="Arial"/>
                        </a:rPr>
                        <a:t>Lists </a:t>
                      </a:r>
                      <a:r>
                        <a:rPr sz="1500" spc="-10">
                          <a:latin typeface="Arial"/>
                          <a:cs typeface="Arial"/>
                        </a:rPr>
                        <a:t>into </a:t>
                      </a:r>
                      <a:r>
                        <a:rPr sz="1500" spc="-65">
                          <a:latin typeface="Arial"/>
                          <a:cs typeface="Arial"/>
                        </a:rPr>
                        <a:t>one </a:t>
                      </a:r>
                      <a:r>
                        <a:rPr sz="1500" spc="-70">
                          <a:latin typeface="Arial"/>
                          <a:cs typeface="Arial"/>
                        </a:rPr>
                        <a:t>single</a:t>
                      </a:r>
                      <a:r>
                        <a:rPr sz="1500" spc="-165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0">
                          <a:latin typeface="Arial"/>
                          <a:cs typeface="Arial"/>
                        </a:rPr>
                        <a:t>list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-50">
                          <a:latin typeface="Arial"/>
                          <a:cs typeface="Arial"/>
                        </a:rPr>
                        <a:t>March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-80">
                          <a:latin typeface="Arial"/>
                          <a:cs typeface="Arial"/>
                        </a:rPr>
                        <a:t>Funding </a:t>
                      </a:r>
                      <a:r>
                        <a:rPr sz="1500" spc="-114">
                          <a:latin typeface="Arial"/>
                          <a:cs typeface="Arial"/>
                        </a:rPr>
                        <a:t>Sources </a:t>
                      </a:r>
                      <a:r>
                        <a:rPr sz="1500" spc="-25">
                          <a:latin typeface="Arial"/>
                          <a:cs typeface="Arial"/>
                        </a:rPr>
                        <a:t>Identified; </a:t>
                      </a:r>
                      <a:r>
                        <a:rPr sz="1500" spc="-75">
                          <a:latin typeface="Arial"/>
                          <a:cs typeface="Arial"/>
                        </a:rPr>
                        <a:t>Budget </a:t>
                      </a:r>
                      <a:r>
                        <a:rPr sz="1500" spc="-50">
                          <a:latin typeface="Arial"/>
                          <a:cs typeface="Arial"/>
                        </a:rPr>
                        <a:t>Committee; </a:t>
                      </a:r>
                      <a:r>
                        <a:rPr sz="1500" spc="-90">
                          <a:latin typeface="Arial"/>
                          <a:cs typeface="Arial"/>
                        </a:rPr>
                        <a:t>College</a:t>
                      </a:r>
                      <a:r>
                        <a:rPr sz="1500" spc="-165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5">
                          <a:latin typeface="Arial"/>
                          <a:cs typeface="Arial"/>
                        </a:rPr>
                        <a:t>Council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-30">
                          <a:latin typeface="Arial"/>
                          <a:cs typeface="Arial"/>
                        </a:rPr>
                        <a:t>April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-110">
                          <a:latin typeface="Arial"/>
                          <a:cs typeface="Arial"/>
                        </a:rPr>
                        <a:t>Resource </a:t>
                      </a:r>
                      <a:r>
                        <a:rPr sz="1500" spc="-70">
                          <a:latin typeface="Arial"/>
                          <a:cs typeface="Arial"/>
                        </a:rPr>
                        <a:t>requests </a:t>
                      </a:r>
                      <a:r>
                        <a:rPr sz="1500" spc="-85">
                          <a:latin typeface="Arial"/>
                          <a:cs typeface="Arial"/>
                        </a:rPr>
                        <a:t>processed </a:t>
                      </a:r>
                      <a:r>
                        <a:rPr sz="1500" spc="-75">
                          <a:latin typeface="Arial"/>
                          <a:cs typeface="Arial"/>
                        </a:rPr>
                        <a:t>and </a:t>
                      </a:r>
                      <a:r>
                        <a:rPr sz="1500" spc="-45">
                          <a:latin typeface="Arial"/>
                          <a:cs typeface="Arial"/>
                        </a:rPr>
                        <a:t>integrated </a:t>
                      </a:r>
                      <a:r>
                        <a:rPr sz="1500" spc="-10">
                          <a:latin typeface="Arial"/>
                          <a:cs typeface="Arial"/>
                        </a:rPr>
                        <a:t>into </a:t>
                      </a:r>
                      <a:r>
                        <a:rPr sz="1500" spc="-20">
                          <a:latin typeface="Arial"/>
                          <a:cs typeface="Arial"/>
                        </a:rPr>
                        <a:t>the</a:t>
                      </a:r>
                      <a:r>
                        <a:rPr sz="1500" spc="-185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5">
                          <a:latin typeface="Arial"/>
                          <a:cs typeface="Arial"/>
                        </a:rPr>
                        <a:t>Budget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-65">
                          <a:latin typeface="Arial"/>
                          <a:cs typeface="Arial"/>
                        </a:rPr>
                        <a:t>May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-50">
                          <a:latin typeface="Arial"/>
                          <a:cs typeface="Arial"/>
                        </a:rPr>
                        <a:t>Integrated </a:t>
                      </a:r>
                      <a:r>
                        <a:rPr sz="1500" spc="-80">
                          <a:latin typeface="Arial"/>
                          <a:cs typeface="Arial"/>
                        </a:rPr>
                        <a:t>Planning </a:t>
                      </a:r>
                      <a:r>
                        <a:rPr sz="1500" spc="-65">
                          <a:latin typeface="Arial"/>
                          <a:cs typeface="Arial"/>
                        </a:rPr>
                        <a:t>Report </a:t>
                      </a:r>
                      <a:r>
                        <a:rPr sz="1500" spc="10">
                          <a:latin typeface="Arial"/>
                          <a:cs typeface="Arial"/>
                        </a:rPr>
                        <a:t>to </a:t>
                      </a:r>
                      <a:r>
                        <a:rPr sz="1500" spc="-90">
                          <a:latin typeface="Arial"/>
                          <a:cs typeface="Arial"/>
                        </a:rPr>
                        <a:t>College</a:t>
                      </a:r>
                      <a:r>
                        <a:rPr sz="1500" spc="-245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75">
                          <a:latin typeface="Arial"/>
                          <a:cs typeface="Arial"/>
                        </a:rPr>
                        <a:t>Council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195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-120">
                          <a:latin typeface="Arial"/>
                          <a:cs typeface="Arial"/>
                        </a:rPr>
                        <a:t>June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spc="-50">
                          <a:latin typeface="Arial"/>
                          <a:cs typeface="Arial"/>
                        </a:rPr>
                        <a:t>Integrated </a:t>
                      </a:r>
                      <a:r>
                        <a:rPr sz="1500" spc="-80">
                          <a:latin typeface="Arial"/>
                          <a:cs typeface="Arial"/>
                        </a:rPr>
                        <a:t>Planning </a:t>
                      </a:r>
                      <a:r>
                        <a:rPr sz="1500" spc="-65">
                          <a:latin typeface="Arial"/>
                          <a:cs typeface="Arial"/>
                        </a:rPr>
                        <a:t>Report </a:t>
                      </a:r>
                      <a:r>
                        <a:rPr sz="1500" spc="10">
                          <a:latin typeface="Arial"/>
                          <a:cs typeface="Arial"/>
                        </a:rPr>
                        <a:t>to</a:t>
                      </a:r>
                      <a:r>
                        <a:rPr sz="1500" spc="-155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5">
                          <a:latin typeface="Arial"/>
                          <a:cs typeface="Arial"/>
                        </a:rPr>
                        <a:t>Board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31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89ED-5270-7A4A-ABDB-8AF0AE8F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PRP and Resource Allocation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DF59C7-1169-40E1-A1C8-2DBEA3AA5A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073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1DB3A1-577B-894F-B745-BB82F976B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n-US"/>
              <a:t>GOT SAOs?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7D0774-AC98-D04E-8B80-38036DD76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6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Got SAOs?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/>
              <a:t>A Service Area Outcome (SAO) is a statement about what a client will experience, receive, or know as a result of a given service. Clients can be students, faculty, staff, or community members. </a:t>
            </a:r>
          </a:p>
          <a:p>
            <a:pPr marL="0" indent="0" algn="ctr">
              <a:buNone/>
            </a:pPr>
            <a:endParaRPr lang="en-US" sz="2000" i="1"/>
          </a:p>
          <a:p>
            <a:r>
              <a:rPr lang="en-US" sz="2000"/>
              <a:t>As part of our three-year planning and review cycles, all non-instructional units are asked to:</a:t>
            </a:r>
          </a:p>
          <a:p>
            <a:pPr lvl="1"/>
            <a:r>
              <a:rPr lang="en-US" sz="1600"/>
              <a:t>identify at least two SAOs,</a:t>
            </a:r>
          </a:p>
          <a:p>
            <a:pPr lvl="1"/>
            <a:r>
              <a:rPr lang="en-US" sz="1600"/>
              <a:t>develop a plan and assess their SAOs,</a:t>
            </a:r>
          </a:p>
          <a:p>
            <a:pPr lvl="1"/>
            <a:r>
              <a:rPr lang="en-US" sz="1600"/>
              <a:t>reflect on the results,</a:t>
            </a:r>
          </a:p>
          <a:p>
            <a:pPr lvl="1"/>
            <a:r>
              <a:rPr lang="en-US" sz="1600"/>
              <a:t>and take action, as necessary.</a:t>
            </a:r>
          </a:p>
          <a:p>
            <a:pPr lvl="1"/>
            <a:endParaRPr lang="en-US" sz="1600"/>
          </a:p>
          <a:p>
            <a:r>
              <a:rPr lang="en-US" sz="2000"/>
              <a:t>Enter our SAO information into </a:t>
            </a:r>
            <a:r>
              <a:rPr lang="en-US" sz="2000" err="1"/>
              <a:t>Nuventive</a:t>
            </a:r>
            <a:r>
              <a:rPr lang="en-US" sz="2000"/>
              <a:t> Improve</a:t>
            </a:r>
          </a:p>
          <a:p>
            <a:endParaRPr lang="en-US" sz="2000"/>
          </a:p>
          <a:p>
            <a:r>
              <a:rPr lang="en-US" b="1"/>
              <a:t>IMPORTANT: Sunset old SAOs in </a:t>
            </a:r>
            <a:r>
              <a:rPr lang="en-US" b="1" err="1"/>
              <a:t>Nuventive</a:t>
            </a:r>
            <a:r>
              <a:rPr lang="en-US" b="1"/>
              <a:t>!!!</a:t>
            </a:r>
          </a:p>
          <a:p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7467600" y="3327400"/>
          <a:ext cx="3619500" cy="270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739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err="1"/>
              <a:t>Nuventive</a:t>
            </a:r>
            <a:r>
              <a:rPr lang="en-US"/>
              <a:t> Improve</a:t>
            </a:r>
          </a:p>
          <a:p>
            <a:pPr lvl="1"/>
            <a:r>
              <a:rPr lang="en-US"/>
              <a:t>Palomar Username and Password</a:t>
            </a:r>
          </a:p>
          <a:p>
            <a:pPr lvl="1"/>
            <a:r>
              <a:rPr lang="en-US"/>
              <a:t>Marti Snyder: </a:t>
            </a:r>
            <a:r>
              <a:rPr lang="en-US">
                <a:hlinkClick r:id="rId3"/>
              </a:rPr>
              <a:t>msnyder2@palomar.edu</a:t>
            </a:r>
            <a:endParaRPr lang="en-US"/>
          </a:p>
          <a:p>
            <a:pPr lvl="1"/>
            <a:r>
              <a:rPr lang="en-US"/>
              <a:t>VIDEO - : </a:t>
            </a:r>
            <a:r>
              <a:rPr lang="en-US" u="sng">
                <a:hlinkClick r:id="rId4"/>
              </a:rPr>
              <a:t>https://youtu.be/b1sRa68wm4c</a:t>
            </a:r>
            <a:endParaRPr lang="en-US" u="sng"/>
          </a:p>
          <a:p>
            <a:pPr lvl="1"/>
            <a:endParaRPr lang="en-US" u="sng"/>
          </a:p>
          <a:p>
            <a:r>
              <a:rPr lang="en-US"/>
              <a:t>I have the technical stuff!  I need help:</a:t>
            </a:r>
          </a:p>
          <a:p>
            <a:pPr lvl="1"/>
            <a:r>
              <a:rPr lang="en-US"/>
              <a:t>Defining,</a:t>
            </a:r>
          </a:p>
          <a:p>
            <a:pPr lvl="1"/>
            <a:r>
              <a:rPr lang="en-US"/>
              <a:t>Refining, and</a:t>
            </a:r>
          </a:p>
          <a:p>
            <a:pPr lvl="1"/>
            <a:r>
              <a:rPr lang="en-US"/>
              <a:t>Assessing!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1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Need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>
                <a:hlinkClick r:id="rId3"/>
              </a:rPr>
              <a:t>https://www.hartnell.edu/sites/default/files/Library_Documents/slo/SAOs/Service%20Area%20Outcomes%20and%20Assessment%20for%20Hartnell%20v6.pdf</a:t>
            </a:r>
            <a:endParaRPr lang="en-US"/>
          </a:p>
          <a:p>
            <a:pPr lvl="1"/>
            <a:r>
              <a:rPr lang="en-US">
                <a:hlinkClick r:id="rId4"/>
              </a:rPr>
              <a:t>https://www.valleycollege.edu/current-students/student-life/sao.php</a:t>
            </a:r>
            <a:endParaRPr lang="en-US"/>
          </a:p>
          <a:p>
            <a:pPr lvl="1"/>
            <a:r>
              <a:rPr lang="en-US">
                <a:hlinkClick r:id="rId5"/>
              </a:rPr>
              <a:t>http://www.elcamino.edu/student/studentservices/sdo/sao.aspx</a:t>
            </a:r>
            <a:endParaRPr lang="en-US"/>
          </a:p>
          <a:p>
            <a:pPr lvl="1"/>
            <a:r>
              <a:rPr lang="en-US">
                <a:hlinkClick r:id="rId6"/>
              </a:rPr>
              <a:t>http://www.napavalley.edu/AboutNVC/Planning/SLO/Pages/Outline.aspx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91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20C09-27B5-0D4D-81C4-3D7383E5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44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514CD696-869E-6246-9168-DA33F9F64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2" r="3372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77" name="Freeform: Shape 6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Freeform: Shape 6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Part I: Basic Information</a:t>
            </a:r>
          </a:p>
        </p:txBody>
      </p:sp>
      <p:sp>
        <p:nvSpPr>
          <p:cNvPr id="79" name="Rectangle 6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6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53600" y="6356350"/>
            <a:ext cx="1600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6E090CE-BF6F-4951-B7DA-3AD75C7D0F81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384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/>
              <a:t>Basic Information – Annual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60536" y="6356350"/>
            <a:ext cx="24902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E090CE-BF6F-4951-B7DA-3AD75C7D0F81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B139A2D1-5835-4873-A106-7144EC374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874950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543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cutting, piece, colorful, cut&#10;&#10;Description automatically generated">
            <a:extLst>
              <a:ext uri="{FF2B5EF4-FFF2-40B4-BE49-F238E27FC236}">
                <a16:creationId xmlns:a16="http://schemas.microsoft.com/office/drawing/2014/main" id="{EC47BD02-2567-E042-9145-DEBFFE2F3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32" t="9091" r="9266"/>
          <a:stretch/>
        </p:blipFill>
        <p:spPr>
          <a:xfrm flipH="1">
            <a:off x="0" y="109729"/>
            <a:ext cx="7752116" cy="6748271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124" y="1016000"/>
            <a:ext cx="3608836" cy="32455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Part II: Program</a:t>
            </a:r>
            <a:br>
              <a:rPr lang="en-US" sz="4800"/>
            </a:br>
            <a:r>
              <a:rPr lang="en-US" sz="4800"/>
              <a:t>Unit</a:t>
            </a:r>
            <a:br>
              <a:rPr lang="en-US" sz="4800"/>
            </a:br>
            <a:r>
              <a:rPr lang="en-US" sz="4800"/>
              <a:t>Assessment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50138" y="6356350"/>
            <a:ext cx="72182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6E090CE-BF6F-4951-B7DA-3AD75C7D0F81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12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3EB0-9406-7744-B0F4-F446AC71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683771-737E-4B3A-B1F3-557AD09F6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594966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7822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Program / Unit Assessment - Annual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87B0E-4DB0-2F45-B101-EE8518A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56"/>
            <a:ext cx="10515600" cy="4351338"/>
          </a:xfrm>
        </p:spPr>
        <p:txBody>
          <a:bodyPr/>
          <a:lstStyle/>
          <a:p>
            <a:r>
              <a:rPr lang="en-US"/>
              <a:t>Service Area Outcomes (SAO) </a:t>
            </a:r>
          </a:p>
          <a:p>
            <a:pPr lvl="1"/>
            <a:r>
              <a:rPr lang="en-US"/>
              <a:t>Update / Bring Current</a:t>
            </a:r>
          </a:p>
          <a:p>
            <a:r>
              <a:rPr lang="en-US"/>
              <a:t>Updates </a:t>
            </a:r>
          </a:p>
          <a:p>
            <a:pPr lvl="1"/>
            <a:r>
              <a:rPr lang="en-US"/>
              <a:t>Other Assessment Data (quantitative &amp; qualitative)</a:t>
            </a:r>
          </a:p>
          <a:p>
            <a:pPr lvl="1"/>
            <a:r>
              <a:rPr lang="en-US"/>
              <a:t>Achievements and Other Information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15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39" y="457200"/>
            <a:ext cx="3932237" cy="1600200"/>
          </a:xfrm>
        </p:spPr>
        <p:txBody>
          <a:bodyPr/>
          <a:lstStyle/>
          <a:p>
            <a:r>
              <a:rPr lang="en-US"/>
              <a:t>Need Help?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68639" y="2057400"/>
            <a:ext cx="3932237" cy="3811588"/>
          </a:xfrm>
        </p:spPr>
        <p:txBody>
          <a:bodyPr/>
          <a:lstStyle/>
          <a:p>
            <a:r>
              <a:rPr lang="en-US"/>
              <a:t>Contact Michelle Barton: </a:t>
            </a:r>
            <a:r>
              <a:rPr lang="en-US">
                <a:hlinkClick r:id="rId3"/>
              </a:rPr>
              <a:t>mbarton@palomar.edu</a:t>
            </a:r>
            <a:r>
              <a:rPr lang="en-US"/>
              <a:t> – We will send a team!</a:t>
            </a:r>
          </a:p>
          <a:p>
            <a:endParaRPr lang="en-US"/>
          </a:p>
          <a:p>
            <a:r>
              <a:rPr lang="en-US"/>
              <a:t>Find the template on the </a:t>
            </a:r>
            <a:r>
              <a:rPr lang="en-US" err="1"/>
              <a:t>noninstruction</a:t>
            </a:r>
            <a:r>
              <a:rPr lang="en-US"/>
              <a:t> PRP Webpage at: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57900" y="374468"/>
            <a:ext cx="514980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latin typeface="Arial" panose="020B0604020202020204" pitchFamily="34" charset="0"/>
                <a:ea typeface="Calibri" panose="020F0502020204030204" pitchFamily="34" charset="0"/>
              </a:rPr>
              <a:t>SERVICE AREA OUTCOMES TEMPLATE </a:t>
            </a:r>
            <a:endParaRPr lang="en-US" altLang="en-US" sz="60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00876" y="1183192"/>
          <a:ext cx="7222823" cy="4491616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21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2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27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  <a:effectLst/>
                        </a:rPr>
                        <a:t>Date Identified or Last Reviewed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  <a:effectLst/>
                        </a:rPr>
                        <a:t>Description of SAO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  <a:effectLst/>
                        </a:rPr>
                        <a:t>(What is your SAO?)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  <a:effectLst/>
                        </a:rPr>
                        <a:t>Assessment Method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  <a:effectLst/>
                        </a:rPr>
                        <a:t>(How will/do you measure or assess it?)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  <a:effectLst/>
                        </a:rPr>
                        <a:t>Criterion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ysClr val="windowText" lastClr="000000"/>
                          </a:solidFill>
                          <a:effectLst/>
                        </a:rPr>
                        <a:t>(How will/do you know if you met the outcome?)</a:t>
                      </a:r>
                      <a:endParaRPr lang="en-US" sz="16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Date of Assessment</a:t>
                      </a:r>
                      <a:endParaRPr lang="en-US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Date of Next Assessment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en-US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en-US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en-US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en-US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en-US" sz="1600" b="0" cap="none" spc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4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1" r="2979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77981" y="4671186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6E090CE-BF6F-4951-B7DA-3AD75C7D0F81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92098" y="4909897"/>
            <a:ext cx="76200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3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DE1276-F8CC-0240-879D-9442C9C4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98" y="1291877"/>
            <a:ext cx="3932237" cy="1600200"/>
          </a:xfrm>
        </p:spPr>
        <p:txBody>
          <a:bodyPr>
            <a:normAutofit/>
          </a:bodyPr>
          <a:lstStyle/>
          <a:p>
            <a:r>
              <a:rPr lang="en-US"/>
              <a:t>Part 3:  </a:t>
            </a:r>
            <a:br>
              <a:rPr lang="en-US"/>
            </a:br>
            <a:r>
              <a:rPr lang="en-US"/>
              <a:t>Progress on Goals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0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US" sz="4000"/>
              <a:t>Evaluation and Planning – Annual Progress on Goals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87B0E-4DB0-2F45-B101-EE8518A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56"/>
            <a:ext cx="10515600" cy="4351338"/>
          </a:xfrm>
        </p:spPr>
        <p:txBody>
          <a:bodyPr/>
          <a:lstStyle/>
          <a:p>
            <a:r>
              <a:rPr lang="en-US"/>
              <a:t>Describe Progress on Goals</a:t>
            </a:r>
          </a:p>
          <a:p>
            <a:endParaRPr lang="en-US"/>
          </a:p>
          <a:p>
            <a:r>
              <a:rPr lang="en-US"/>
              <a:t>Connect your work to the Vision for Success Goals (Strategic Plan 2022)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24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" r="2" b="4624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Part 4:  Resources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0"/>
            <a:ext cx="1600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6E090CE-BF6F-4951-B7DA-3AD75C7D0F81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24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1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Resources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87B0E-4DB0-2F45-B101-EE8518A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5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Budget </a:t>
            </a:r>
          </a:p>
          <a:p>
            <a:pPr lvl="1"/>
            <a:r>
              <a:rPr lang="en-US"/>
              <a:t>Review Budget Report</a:t>
            </a:r>
          </a:p>
          <a:p>
            <a:pPr lvl="1"/>
            <a:r>
              <a:rPr lang="en-US"/>
              <a:t>Provide information for consideration in budget cycle</a:t>
            </a:r>
          </a:p>
          <a:p>
            <a:r>
              <a:rPr lang="en-US"/>
              <a:t>Staffing</a:t>
            </a:r>
          </a:p>
          <a:p>
            <a:pPr lvl="1"/>
            <a:r>
              <a:rPr lang="en-US"/>
              <a:t>Staffing Needs (will feed into staff prioritization process)</a:t>
            </a:r>
          </a:p>
          <a:p>
            <a:r>
              <a:rPr lang="en-US"/>
              <a:t>Technology, Facilities, and Other Needs</a:t>
            </a:r>
          </a:p>
          <a:p>
            <a:pPr lvl="1"/>
            <a:r>
              <a:rPr lang="en-US"/>
              <a:t>Technology Needs ( Technology Review / Inform Technology Plan)</a:t>
            </a:r>
          </a:p>
          <a:p>
            <a:pPr lvl="1"/>
            <a:r>
              <a:rPr lang="en-US"/>
              <a:t>Facilities (Facilities Review)</a:t>
            </a:r>
          </a:p>
          <a:p>
            <a:pPr lvl="1"/>
            <a:r>
              <a:rPr lang="en-US"/>
              <a:t>Equipment and Other Needs</a:t>
            </a:r>
          </a:p>
          <a:p>
            <a:r>
              <a:rPr lang="en-US"/>
              <a:t>Technology, Facilities, and Other Requests will feed into Institutional Prioritization Process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91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8518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Part 5:  Feedback and Follow-up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A00868-089C-6540-A08D-1330073205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965" r="12087"/>
          <a:stretch/>
        </p:blipFill>
        <p:spPr>
          <a:xfrm>
            <a:off x="951882" y="965595"/>
            <a:ext cx="5632217" cy="4808332"/>
          </a:xfrm>
          <a:prstGeom prst="rect">
            <a:avLst/>
          </a:prstGeom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85316" y="6356350"/>
            <a:ext cx="568484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fld id="{C6E090CE-BF6F-4951-B7DA-3AD75C7D0F81}" type="slidenum">
              <a:rPr lang="en-US"/>
              <a:pPr defTabSz="457200">
                <a:spcAft>
                  <a:spcPts val="60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5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 and 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Feedback to unit</a:t>
            </a:r>
          </a:p>
          <a:p>
            <a:r>
              <a:rPr lang="en-US"/>
              <a:t>Inform division priorities and resource allocation</a:t>
            </a:r>
          </a:p>
          <a:p>
            <a:r>
              <a:rPr lang="en-US"/>
              <a:t>Planning Councils should review a report or summary of PRPs.</a:t>
            </a:r>
          </a:p>
          <a:p>
            <a:r>
              <a:rPr lang="en-US"/>
              <a:t>Divisions will prepare summary to be included in Strategic Planning Council’s annual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90CE-BF6F-4951-B7DA-3AD75C7D0F8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0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group of people walking in front of a crowd&#10;&#10;Description automatically generated">
            <a:extLst>
              <a:ext uri="{FF2B5EF4-FFF2-40B4-BE49-F238E27FC236}">
                <a16:creationId xmlns:a16="http://schemas.microsoft.com/office/drawing/2014/main" id="{142292C0-002E-B443-BA94-7570DBFE7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1179" b="455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B4239-F3C9-CA44-AF77-5CEEED569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Welcome and Expected Outcomes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09434-CB8E-474E-B8A1-D44E6B639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At the end of this session, you will be able to:</a:t>
            </a:r>
          </a:p>
          <a:p>
            <a:pPr lvl="1"/>
            <a:r>
              <a:rPr lang="en-US" sz="2000"/>
              <a:t>Explain the purpose of Program Review and Planning (PRP).</a:t>
            </a:r>
          </a:p>
          <a:p>
            <a:pPr lvl="1"/>
            <a:r>
              <a:rPr lang="en-US" sz="2000"/>
              <a:t>Complete your PRP Form.</a:t>
            </a:r>
          </a:p>
          <a:p>
            <a:pPr lvl="1"/>
            <a:r>
              <a:rPr lang="en-US" sz="2000"/>
              <a:t>Describe how the PRPs will affect resource allocation decisions.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9536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/>
              <a:t>Program Review and Planning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2F09E6-1FA0-4106-85DF-DE9FDB003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895130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268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8D3C-A8A1-4A44-8C84-78233882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/>
              <a:t>Outcomes from 2021-22 PRPs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3E8A-A942-1E49-8DD2-13B2232E0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42" y="1851949"/>
            <a:ext cx="7588306" cy="4504401"/>
          </a:xfrm>
        </p:spPr>
        <p:txBody>
          <a:bodyPr anchor="ctr">
            <a:normAutofit/>
          </a:bodyPr>
          <a:lstStyle/>
          <a:p>
            <a:r>
              <a:rPr lang="en-US" sz="2000"/>
              <a:t>Most non-instructional areas completed their PRPs!</a:t>
            </a:r>
          </a:p>
          <a:p>
            <a:r>
              <a:rPr lang="en-US" sz="2000"/>
              <a:t>Resource requests were downloaded and prioritized across the College</a:t>
            </a:r>
          </a:p>
          <a:p>
            <a:pPr lvl="1"/>
            <a:r>
              <a:rPr lang="en-US" sz="2000"/>
              <a:t>One-time and technology needs</a:t>
            </a:r>
          </a:p>
          <a:p>
            <a:pPr lvl="1"/>
            <a:r>
              <a:rPr lang="en-US" sz="2000"/>
              <a:t>Facilities</a:t>
            </a:r>
          </a:p>
          <a:p>
            <a:pPr lvl="1"/>
            <a:r>
              <a:rPr lang="en-US" sz="2000"/>
              <a:t>Institutional Needs</a:t>
            </a:r>
          </a:p>
          <a:p>
            <a:r>
              <a:rPr lang="en-US" sz="2000"/>
              <a:t>Budget Committee recommended funding for one-time and technology needs; Facilities is reviewing facilities requests to add to Scheduled Maintenance plan. Program Review and Resource Allocation Committee reviewing funding available to support additional requests</a:t>
            </a:r>
          </a:p>
          <a:p>
            <a:r>
              <a:rPr lang="en-US" sz="1700">
                <a:hlinkClick r:id="rId3"/>
              </a:rPr>
              <a:t>https://www.palomar.edu/irp/wp-content/uploads/sites/238/2022/08/PRP-Resource-Allocation-Status-8_2022.pdf</a:t>
            </a:r>
            <a:endParaRPr lang="en-US" sz="1700"/>
          </a:p>
          <a:p>
            <a:endParaRPr lang="en-US" sz="1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D11FAED3-04E1-EB48-0824-27C13AE35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3C839-FB3A-0D41-BA9C-EA787995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4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Timeline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C1A31D-5DAD-2C4A-84C2-16CD46B61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18555"/>
              </p:ext>
            </p:extLst>
          </p:nvPr>
        </p:nvGraphicFramePr>
        <p:xfrm>
          <a:off x="556532" y="1612203"/>
          <a:ext cx="10905068" cy="447657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255867">
                  <a:extLst>
                    <a:ext uri="{9D8B030D-6E8A-4147-A177-3AD203B41FA5}">
                      <a16:colId xmlns:a16="http://schemas.microsoft.com/office/drawing/2014/main" val="3859360971"/>
                    </a:ext>
                  </a:extLst>
                </a:gridCol>
                <a:gridCol w="2187623">
                  <a:extLst>
                    <a:ext uri="{9D8B030D-6E8A-4147-A177-3AD203B41FA5}">
                      <a16:colId xmlns:a16="http://schemas.microsoft.com/office/drawing/2014/main" val="3920088864"/>
                    </a:ext>
                  </a:extLst>
                </a:gridCol>
                <a:gridCol w="1730789">
                  <a:extLst>
                    <a:ext uri="{9D8B030D-6E8A-4147-A177-3AD203B41FA5}">
                      <a16:colId xmlns:a16="http://schemas.microsoft.com/office/drawing/2014/main" val="3123311990"/>
                    </a:ext>
                  </a:extLst>
                </a:gridCol>
                <a:gridCol w="1730789">
                  <a:extLst>
                    <a:ext uri="{9D8B030D-6E8A-4147-A177-3AD203B41FA5}">
                      <a16:colId xmlns:a16="http://schemas.microsoft.com/office/drawing/2014/main" val="1805169454"/>
                    </a:ext>
                  </a:extLst>
                </a:gridCol>
              </a:tblGrid>
              <a:tr h="486772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Tasks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START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DUE DATE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extLst>
                  <a:ext uri="{0D108BD9-81ED-4DB2-BD59-A6C34878D82A}">
                    <a16:rowId xmlns:a16="http://schemas.microsoft.com/office/drawing/2014/main" val="238183019"/>
                  </a:ext>
                </a:extLst>
              </a:tr>
              <a:tr h="486772">
                <a:tc>
                  <a:txBody>
                    <a:bodyPr/>
                    <a:lstStyle/>
                    <a:p>
                      <a:pPr marL="0" marR="54864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effectLst/>
                        </a:rPr>
                        <a:t>Training</a:t>
                      </a:r>
                      <a:endParaRPr lang="en-US" sz="2400" b="0" i="0" u="none" strike="noStrike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effectLst/>
                        </a:rPr>
                        <a:t>9/14/2022</a:t>
                      </a:r>
                      <a:endParaRPr lang="en-US" sz="2400" b="0" i="0" u="none" strike="noStrike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strike="noStrike">
                          <a:effectLst/>
                        </a:rPr>
                        <a:t>9/14/2022</a:t>
                      </a:r>
                      <a:endParaRPr lang="en-US" sz="2400" b="0" i="0" u="none" strike="noStrike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19440" marR="19440" marT="19440" marB="19440" anchor="ctr"/>
                </a:tc>
                <a:extLst>
                  <a:ext uri="{0D108BD9-81ED-4DB2-BD59-A6C34878D82A}">
                    <a16:rowId xmlns:a16="http://schemas.microsoft.com/office/drawing/2014/main" val="1952854400"/>
                  </a:ext>
                </a:extLst>
              </a:tr>
              <a:tr h="486772">
                <a:tc>
                  <a:txBody>
                    <a:bodyPr/>
                    <a:lstStyle/>
                    <a:p>
                      <a:pPr marL="0" marR="54864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Units Complete PRP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9/15/2022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11/03/2022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extLst>
                  <a:ext uri="{0D108BD9-81ED-4DB2-BD59-A6C34878D82A}">
                    <a16:rowId xmlns:a16="http://schemas.microsoft.com/office/drawing/2014/main" val="196436729"/>
                  </a:ext>
                </a:extLst>
              </a:tr>
              <a:tr h="486772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Immediate Supervisor Review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11/4/2022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11/30/2022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extLst>
                  <a:ext uri="{0D108BD9-81ED-4DB2-BD59-A6C34878D82A}">
                    <a16:rowId xmlns:a16="http://schemas.microsoft.com/office/drawing/2014/main" val="3490724322"/>
                  </a:ext>
                </a:extLst>
              </a:tr>
              <a:tr h="860016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Units Revise (as necessary)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11/30/2022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12/9/2022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extLst>
                  <a:ext uri="{0D108BD9-81ED-4DB2-BD59-A6C34878D82A}">
                    <a16:rowId xmlns:a16="http://schemas.microsoft.com/office/drawing/2014/main" val="826501270"/>
                  </a:ext>
                </a:extLst>
              </a:tr>
              <a:tr h="486772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effectLst/>
                        </a:rPr>
                        <a:t>Immediate Supervisor Sign off on Final</a:t>
                      </a:r>
                      <a:endParaRPr lang="en-US" sz="2400" b="0" i="0" u="none" strike="noStrike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effectLst/>
                        </a:rPr>
                        <a:t>12/9/2022</a:t>
                      </a:r>
                      <a:endParaRPr lang="en-US" sz="2400" b="0" i="0" u="none" strike="noStrike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effectLst/>
                        </a:rPr>
                        <a:t>12/16/2022</a:t>
                      </a:r>
                      <a:endParaRPr lang="en-US" sz="2400" b="0" i="0" u="none" strike="noStrike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19440" marR="19440" marT="19440" marB="19440" anchor="ctr"/>
                </a:tc>
                <a:extLst>
                  <a:ext uri="{0D108BD9-81ED-4DB2-BD59-A6C34878D82A}">
                    <a16:rowId xmlns:a16="http://schemas.microsoft.com/office/drawing/2014/main" val="2989031268"/>
                  </a:ext>
                </a:extLst>
              </a:tr>
              <a:tr h="486772"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Vice Presidents Review PRPs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12/19/2022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none" strike="noStrike">
                          <a:solidFill>
                            <a:srgbClr val="0A0A0A"/>
                          </a:solidFill>
                          <a:effectLst/>
                        </a:rPr>
                        <a:t>1/13/2023</a:t>
                      </a:r>
                      <a:endParaRPr lang="en-US" sz="3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440" marR="19440" marT="19440" marB="19440" anchor="ctr"/>
                </a:tc>
                <a:extLst>
                  <a:ext uri="{0D108BD9-81ED-4DB2-BD59-A6C34878D82A}">
                    <a16:rowId xmlns:a16="http://schemas.microsoft.com/office/drawing/2014/main" val="3219922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04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9305"/>
            <a:ext cx="5159375" cy="6845300"/>
          </a:xfrm>
          <a:custGeom>
            <a:avLst/>
            <a:gdLst/>
            <a:ahLst/>
            <a:cxnLst/>
            <a:rect l="l" t="t" r="r" b="b"/>
            <a:pathLst>
              <a:path w="5159375" h="6845300">
                <a:moveTo>
                  <a:pt x="5159249" y="0"/>
                </a:moveTo>
                <a:lnTo>
                  <a:pt x="0" y="0"/>
                </a:lnTo>
                <a:lnTo>
                  <a:pt x="0" y="6845300"/>
                </a:lnTo>
                <a:lnTo>
                  <a:pt x="4721759" y="6845300"/>
                </a:lnTo>
                <a:lnTo>
                  <a:pt x="4704077" y="6832600"/>
                </a:lnTo>
                <a:lnTo>
                  <a:pt x="4699499" y="6832600"/>
                </a:lnTo>
                <a:lnTo>
                  <a:pt x="4697048" y="6819900"/>
                </a:lnTo>
                <a:lnTo>
                  <a:pt x="4697381" y="6819900"/>
                </a:lnTo>
                <a:lnTo>
                  <a:pt x="4701156" y="6807200"/>
                </a:lnTo>
                <a:lnTo>
                  <a:pt x="4692563" y="6781800"/>
                </a:lnTo>
                <a:lnTo>
                  <a:pt x="4690575" y="6781800"/>
                </a:lnTo>
                <a:lnTo>
                  <a:pt x="4694331" y="6769100"/>
                </a:lnTo>
                <a:lnTo>
                  <a:pt x="4702967" y="6756400"/>
                </a:lnTo>
                <a:lnTo>
                  <a:pt x="4699728" y="6731000"/>
                </a:lnTo>
                <a:lnTo>
                  <a:pt x="4695591" y="6718300"/>
                </a:lnTo>
                <a:lnTo>
                  <a:pt x="4692202" y="6718300"/>
                </a:lnTo>
                <a:lnTo>
                  <a:pt x="4691206" y="6692900"/>
                </a:lnTo>
                <a:lnTo>
                  <a:pt x="4688481" y="6680200"/>
                </a:lnTo>
                <a:lnTo>
                  <a:pt x="4687220" y="6667500"/>
                </a:lnTo>
                <a:lnTo>
                  <a:pt x="4684921" y="6654800"/>
                </a:lnTo>
                <a:lnTo>
                  <a:pt x="4679086" y="6629400"/>
                </a:lnTo>
                <a:lnTo>
                  <a:pt x="4673038" y="6604000"/>
                </a:lnTo>
                <a:lnTo>
                  <a:pt x="4671969" y="6578600"/>
                </a:lnTo>
                <a:lnTo>
                  <a:pt x="4673396" y="6553200"/>
                </a:lnTo>
                <a:lnTo>
                  <a:pt x="4674840" y="6540500"/>
                </a:lnTo>
                <a:lnTo>
                  <a:pt x="4672148" y="6489700"/>
                </a:lnTo>
                <a:lnTo>
                  <a:pt x="4666431" y="6451600"/>
                </a:lnTo>
                <a:lnTo>
                  <a:pt x="4659437" y="6400800"/>
                </a:lnTo>
                <a:lnTo>
                  <a:pt x="4652916" y="6362700"/>
                </a:lnTo>
                <a:lnTo>
                  <a:pt x="4645595" y="6324600"/>
                </a:lnTo>
                <a:lnTo>
                  <a:pt x="4637120" y="6286500"/>
                </a:lnTo>
                <a:lnTo>
                  <a:pt x="4630623" y="6248400"/>
                </a:lnTo>
                <a:lnTo>
                  <a:pt x="4629235" y="6223000"/>
                </a:lnTo>
                <a:lnTo>
                  <a:pt x="4625668" y="6083300"/>
                </a:lnTo>
                <a:lnTo>
                  <a:pt x="4620492" y="6045200"/>
                </a:lnTo>
                <a:lnTo>
                  <a:pt x="4614804" y="6007100"/>
                </a:lnTo>
                <a:lnTo>
                  <a:pt x="4614325" y="5981700"/>
                </a:lnTo>
                <a:lnTo>
                  <a:pt x="4624778" y="5969000"/>
                </a:lnTo>
                <a:lnTo>
                  <a:pt x="4621688" y="5956300"/>
                </a:lnTo>
                <a:lnTo>
                  <a:pt x="4625311" y="5943600"/>
                </a:lnTo>
                <a:lnTo>
                  <a:pt x="4629770" y="5943600"/>
                </a:lnTo>
                <a:lnTo>
                  <a:pt x="4629186" y="5930900"/>
                </a:lnTo>
                <a:lnTo>
                  <a:pt x="4609828" y="5905500"/>
                </a:lnTo>
                <a:lnTo>
                  <a:pt x="4605594" y="5854700"/>
                </a:lnTo>
                <a:lnTo>
                  <a:pt x="4605442" y="5842000"/>
                </a:lnTo>
                <a:lnTo>
                  <a:pt x="4605832" y="5842000"/>
                </a:lnTo>
                <a:lnTo>
                  <a:pt x="4606945" y="5829300"/>
                </a:lnTo>
                <a:lnTo>
                  <a:pt x="4608965" y="5816600"/>
                </a:lnTo>
                <a:lnTo>
                  <a:pt x="4607798" y="5765800"/>
                </a:lnTo>
                <a:lnTo>
                  <a:pt x="4611872" y="5740400"/>
                </a:lnTo>
                <a:lnTo>
                  <a:pt x="4617923" y="5689600"/>
                </a:lnTo>
                <a:lnTo>
                  <a:pt x="4621889" y="5664200"/>
                </a:lnTo>
                <a:lnTo>
                  <a:pt x="4620481" y="5651500"/>
                </a:lnTo>
                <a:lnTo>
                  <a:pt x="4626219" y="5626100"/>
                </a:lnTo>
                <a:lnTo>
                  <a:pt x="4633896" y="5613400"/>
                </a:lnTo>
                <a:lnTo>
                  <a:pt x="4638304" y="5588000"/>
                </a:lnTo>
                <a:lnTo>
                  <a:pt x="4633926" y="5549900"/>
                </a:lnTo>
                <a:lnTo>
                  <a:pt x="4634120" y="5524500"/>
                </a:lnTo>
                <a:lnTo>
                  <a:pt x="4635555" y="5499100"/>
                </a:lnTo>
                <a:lnTo>
                  <a:pt x="4634904" y="5461000"/>
                </a:lnTo>
                <a:lnTo>
                  <a:pt x="4630015" y="5410200"/>
                </a:lnTo>
                <a:lnTo>
                  <a:pt x="4625653" y="5346700"/>
                </a:lnTo>
                <a:lnTo>
                  <a:pt x="4619030" y="5257800"/>
                </a:lnTo>
                <a:lnTo>
                  <a:pt x="4616510" y="5232400"/>
                </a:lnTo>
                <a:lnTo>
                  <a:pt x="4614457" y="5219700"/>
                </a:lnTo>
                <a:lnTo>
                  <a:pt x="4613699" y="5207000"/>
                </a:lnTo>
                <a:lnTo>
                  <a:pt x="4615064" y="5207000"/>
                </a:lnTo>
                <a:lnTo>
                  <a:pt x="4599236" y="5168900"/>
                </a:lnTo>
                <a:lnTo>
                  <a:pt x="4598908" y="5143500"/>
                </a:lnTo>
                <a:lnTo>
                  <a:pt x="4603589" y="5130800"/>
                </a:lnTo>
                <a:lnTo>
                  <a:pt x="4602789" y="5105400"/>
                </a:lnTo>
                <a:lnTo>
                  <a:pt x="4606290" y="5067300"/>
                </a:lnTo>
                <a:lnTo>
                  <a:pt x="4609073" y="5041900"/>
                </a:lnTo>
                <a:lnTo>
                  <a:pt x="4610553" y="5016500"/>
                </a:lnTo>
                <a:lnTo>
                  <a:pt x="4610145" y="5003800"/>
                </a:lnTo>
                <a:lnTo>
                  <a:pt x="4623222" y="4978400"/>
                </a:lnTo>
                <a:lnTo>
                  <a:pt x="4639540" y="4965700"/>
                </a:lnTo>
                <a:lnTo>
                  <a:pt x="4649363" y="4940300"/>
                </a:lnTo>
                <a:lnTo>
                  <a:pt x="4642953" y="4914900"/>
                </a:lnTo>
                <a:lnTo>
                  <a:pt x="4652908" y="4914900"/>
                </a:lnTo>
                <a:lnTo>
                  <a:pt x="4651120" y="4902200"/>
                </a:lnTo>
                <a:lnTo>
                  <a:pt x="4648547" y="4889500"/>
                </a:lnTo>
                <a:lnTo>
                  <a:pt x="4656146" y="4876800"/>
                </a:lnTo>
                <a:lnTo>
                  <a:pt x="4665707" y="4864100"/>
                </a:lnTo>
                <a:lnTo>
                  <a:pt x="4669321" y="4851400"/>
                </a:lnTo>
                <a:lnTo>
                  <a:pt x="4670189" y="4851400"/>
                </a:lnTo>
                <a:lnTo>
                  <a:pt x="4671513" y="4838700"/>
                </a:lnTo>
                <a:lnTo>
                  <a:pt x="4683041" y="4813300"/>
                </a:lnTo>
                <a:lnTo>
                  <a:pt x="4691316" y="4787900"/>
                </a:lnTo>
                <a:lnTo>
                  <a:pt x="4694768" y="4749800"/>
                </a:lnTo>
                <a:lnTo>
                  <a:pt x="4691828" y="4724400"/>
                </a:lnTo>
                <a:lnTo>
                  <a:pt x="4697014" y="4686300"/>
                </a:lnTo>
                <a:lnTo>
                  <a:pt x="4701697" y="4660900"/>
                </a:lnTo>
                <a:lnTo>
                  <a:pt x="4703723" y="4648200"/>
                </a:lnTo>
                <a:lnTo>
                  <a:pt x="4700936" y="4622800"/>
                </a:lnTo>
                <a:lnTo>
                  <a:pt x="4699759" y="4597400"/>
                </a:lnTo>
                <a:lnTo>
                  <a:pt x="4702186" y="4572000"/>
                </a:lnTo>
                <a:lnTo>
                  <a:pt x="4707498" y="4559300"/>
                </a:lnTo>
                <a:lnTo>
                  <a:pt x="4714974" y="4533900"/>
                </a:lnTo>
                <a:lnTo>
                  <a:pt x="4715463" y="4483100"/>
                </a:lnTo>
                <a:lnTo>
                  <a:pt x="4718262" y="4445000"/>
                </a:lnTo>
                <a:lnTo>
                  <a:pt x="4723080" y="4406900"/>
                </a:lnTo>
                <a:lnTo>
                  <a:pt x="4713838" y="4356100"/>
                </a:lnTo>
                <a:lnTo>
                  <a:pt x="4717302" y="4305300"/>
                </a:lnTo>
                <a:lnTo>
                  <a:pt x="4723012" y="4254500"/>
                </a:lnTo>
                <a:lnTo>
                  <a:pt x="4720509" y="4216400"/>
                </a:lnTo>
                <a:lnTo>
                  <a:pt x="4722289" y="4191000"/>
                </a:lnTo>
                <a:lnTo>
                  <a:pt x="4723182" y="4165600"/>
                </a:lnTo>
                <a:lnTo>
                  <a:pt x="4726903" y="4152900"/>
                </a:lnTo>
                <a:lnTo>
                  <a:pt x="4757696" y="4038600"/>
                </a:lnTo>
                <a:lnTo>
                  <a:pt x="4760017" y="4000500"/>
                </a:lnTo>
                <a:lnTo>
                  <a:pt x="4767575" y="3949700"/>
                </a:lnTo>
                <a:lnTo>
                  <a:pt x="4771408" y="3898900"/>
                </a:lnTo>
                <a:lnTo>
                  <a:pt x="4762557" y="3873500"/>
                </a:lnTo>
                <a:lnTo>
                  <a:pt x="4759178" y="3835400"/>
                </a:lnTo>
                <a:lnTo>
                  <a:pt x="4758870" y="3822700"/>
                </a:lnTo>
                <a:lnTo>
                  <a:pt x="4755610" y="3810000"/>
                </a:lnTo>
                <a:lnTo>
                  <a:pt x="4743375" y="3771900"/>
                </a:lnTo>
                <a:lnTo>
                  <a:pt x="4742632" y="3759200"/>
                </a:lnTo>
                <a:lnTo>
                  <a:pt x="4737892" y="3733800"/>
                </a:lnTo>
                <a:lnTo>
                  <a:pt x="4732447" y="3721100"/>
                </a:lnTo>
                <a:lnTo>
                  <a:pt x="4729587" y="3695700"/>
                </a:lnTo>
                <a:lnTo>
                  <a:pt x="4728184" y="3683000"/>
                </a:lnTo>
                <a:lnTo>
                  <a:pt x="4727658" y="3670300"/>
                </a:lnTo>
                <a:lnTo>
                  <a:pt x="4727444" y="3657600"/>
                </a:lnTo>
                <a:lnTo>
                  <a:pt x="4722186" y="3644900"/>
                </a:lnTo>
                <a:lnTo>
                  <a:pt x="4715168" y="3632200"/>
                </a:lnTo>
                <a:lnTo>
                  <a:pt x="4715142" y="3594100"/>
                </a:lnTo>
                <a:lnTo>
                  <a:pt x="4722658" y="3594100"/>
                </a:lnTo>
                <a:lnTo>
                  <a:pt x="4719880" y="3581400"/>
                </a:lnTo>
                <a:lnTo>
                  <a:pt x="4722266" y="3568700"/>
                </a:lnTo>
                <a:lnTo>
                  <a:pt x="4718190" y="3543300"/>
                </a:lnTo>
                <a:lnTo>
                  <a:pt x="4711101" y="3530600"/>
                </a:lnTo>
                <a:lnTo>
                  <a:pt x="4702053" y="3530600"/>
                </a:lnTo>
                <a:lnTo>
                  <a:pt x="4695746" y="3492500"/>
                </a:lnTo>
                <a:lnTo>
                  <a:pt x="4701631" y="3479800"/>
                </a:lnTo>
                <a:lnTo>
                  <a:pt x="4696937" y="3467100"/>
                </a:lnTo>
                <a:lnTo>
                  <a:pt x="4696329" y="3454400"/>
                </a:lnTo>
                <a:lnTo>
                  <a:pt x="4695969" y="3441700"/>
                </a:lnTo>
                <a:lnTo>
                  <a:pt x="4695700" y="3429000"/>
                </a:lnTo>
                <a:lnTo>
                  <a:pt x="4695361" y="3416300"/>
                </a:lnTo>
                <a:lnTo>
                  <a:pt x="4693511" y="3416300"/>
                </a:lnTo>
                <a:lnTo>
                  <a:pt x="4695123" y="3403600"/>
                </a:lnTo>
                <a:lnTo>
                  <a:pt x="4693353" y="3403600"/>
                </a:lnTo>
                <a:lnTo>
                  <a:pt x="4681035" y="3378200"/>
                </a:lnTo>
                <a:lnTo>
                  <a:pt x="4675682" y="3352800"/>
                </a:lnTo>
                <a:lnTo>
                  <a:pt x="4659793" y="3327400"/>
                </a:lnTo>
                <a:lnTo>
                  <a:pt x="4661833" y="3314700"/>
                </a:lnTo>
                <a:lnTo>
                  <a:pt x="4645671" y="3276600"/>
                </a:lnTo>
                <a:lnTo>
                  <a:pt x="4647830" y="3276600"/>
                </a:lnTo>
                <a:lnTo>
                  <a:pt x="4653622" y="3251200"/>
                </a:lnTo>
                <a:lnTo>
                  <a:pt x="4652504" y="3251200"/>
                </a:lnTo>
                <a:lnTo>
                  <a:pt x="4650075" y="3225800"/>
                </a:lnTo>
                <a:lnTo>
                  <a:pt x="4653991" y="3213100"/>
                </a:lnTo>
                <a:lnTo>
                  <a:pt x="4653958" y="3200400"/>
                </a:lnTo>
                <a:lnTo>
                  <a:pt x="4639679" y="3175000"/>
                </a:lnTo>
                <a:lnTo>
                  <a:pt x="4643958" y="3162300"/>
                </a:lnTo>
                <a:lnTo>
                  <a:pt x="4645200" y="3162300"/>
                </a:lnTo>
                <a:lnTo>
                  <a:pt x="4643695" y="3149600"/>
                </a:lnTo>
                <a:lnTo>
                  <a:pt x="4639732" y="3149600"/>
                </a:lnTo>
                <a:lnTo>
                  <a:pt x="4640084" y="3136900"/>
                </a:lnTo>
                <a:lnTo>
                  <a:pt x="4644530" y="3124200"/>
                </a:lnTo>
                <a:lnTo>
                  <a:pt x="4646530" y="3111500"/>
                </a:lnTo>
                <a:lnTo>
                  <a:pt x="4639541" y="3098800"/>
                </a:lnTo>
                <a:lnTo>
                  <a:pt x="4644726" y="3086100"/>
                </a:lnTo>
                <a:lnTo>
                  <a:pt x="4644490" y="3073400"/>
                </a:lnTo>
                <a:lnTo>
                  <a:pt x="4644578" y="3060700"/>
                </a:lnTo>
                <a:lnTo>
                  <a:pt x="4650736" y="3060700"/>
                </a:lnTo>
                <a:lnTo>
                  <a:pt x="4647644" y="3048000"/>
                </a:lnTo>
                <a:lnTo>
                  <a:pt x="4641944" y="3035300"/>
                </a:lnTo>
                <a:lnTo>
                  <a:pt x="4635538" y="3022600"/>
                </a:lnTo>
                <a:lnTo>
                  <a:pt x="4630329" y="3009900"/>
                </a:lnTo>
                <a:lnTo>
                  <a:pt x="4626937" y="2997200"/>
                </a:lnTo>
                <a:lnTo>
                  <a:pt x="4618577" y="2997200"/>
                </a:lnTo>
                <a:lnTo>
                  <a:pt x="4618936" y="2984500"/>
                </a:lnTo>
                <a:lnTo>
                  <a:pt x="4620360" y="2984500"/>
                </a:lnTo>
                <a:lnTo>
                  <a:pt x="4623733" y="2971800"/>
                </a:lnTo>
                <a:lnTo>
                  <a:pt x="4630108" y="2971800"/>
                </a:lnTo>
                <a:lnTo>
                  <a:pt x="4625428" y="2959100"/>
                </a:lnTo>
                <a:lnTo>
                  <a:pt x="4626264" y="2946400"/>
                </a:lnTo>
                <a:lnTo>
                  <a:pt x="4629340" y="2921000"/>
                </a:lnTo>
                <a:lnTo>
                  <a:pt x="4631382" y="2908300"/>
                </a:lnTo>
                <a:lnTo>
                  <a:pt x="4630010" y="2882900"/>
                </a:lnTo>
                <a:lnTo>
                  <a:pt x="4627864" y="2857500"/>
                </a:lnTo>
                <a:lnTo>
                  <a:pt x="4625678" y="2832100"/>
                </a:lnTo>
                <a:lnTo>
                  <a:pt x="4624184" y="2819400"/>
                </a:lnTo>
                <a:lnTo>
                  <a:pt x="4624150" y="2794000"/>
                </a:lnTo>
                <a:lnTo>
                  <a:pt x="4617535" y="2781300"/>
                </a:lnTo>
                <a:lnTo>
                  <a:pt x="4612794" y="2755900"/>
                </a:lnTo>
                <a:lnTo>
                  <a:pt x="4618987" y="2743200"/>
                </a:lnTo>
                <a:lnTo>
                  <a:pt x="4614951" y="2730500"/>
                </a:lnTo>
                <a:lnTo>
                  <a:pt x="4618639" y="2717800"/>
                </a:lnTo>
                <a:lnTo>
                  <a:pt x="4614644" y="2717800"/>
                </a:lnTo>
                <a:lnTo>
                  <a:pt x="4607546" y="2705100"/>
                </a:lnTo>
                <a:lnTo>
                  <a:pt x="4621437" y="2654300"/>
                </a:lnTo>
                <a:lnTo>
                  <a:pt x="4626221" y="2628900"/>
                </a:lnTo>
                <a:lnTo>
                  <a:pt x="4626405" y="2603500"/>
                </a:lnTo>
                <a:lnTo>
                  <a:pt x="4632596" y="2590800"/>
                </a:lnTo>
                <a:lnTo>
                  <a:pt x="4633655" y="2578100"/>
                </a:lnTo>
                <a:lnTo>
                  <a:pt x="4632761" y="2565400"/>
                </a:lnTo>
                <a:lnTo>
                  <a:pt x="4631548" y="2552700"/>
                </a:lnTo>
                <a:lnTo>
                  <a:pt x="4631649" y="2540000"/>
                </a:lnTo>
                <a:lnTo>
                  <a:pt x="4647601" y="2489200"/>
                </a:lnTo>
                <a:lnTo>
                  <a:pt x="4649122" y="2476500"/>
                </a:lnTo>
                <a:lnTo>
                  <a:pt x="4656123" y="2451100"/>
                </a:lnTo>
                <a:lnTo>
                  <a:pt x="4657643" y="2438400"/>
                </a:lnTo>
                <a:lnTo>
                  <a:pt x="4656759" y="2438400"/>
                </a:lnTo>
                <a:lnTo>
                  <a:pt x="4657077" y="2425700"/>
                </a:lnTo>
                <a:lnTo>
                  <a:pt x="4657634" y="2413000"/>
                </a:lnTo>
                <a:lnTo>
                  <a:pt x="4657465" y="2400300"/>
                </a:lnTo>
                <a:lnTo>
                  <a:pt x="4673051" y="2387600"/>
                </a:lnTo>
                <a:lnTo>
                  <a:pt x="4676887" y="2362200"/>
                </a:lnTo>
                <a:lnTo>
                  <a:pt x="4679678" y="2336800"/>
                </a:lnTo>
                <a:lnTo>
                  <a:pt x="4692129" y="2324100"/>
                </a:lnTo>
                <a:lnTo>
                  <a:pt x="4704973" y="2311400"/>
                </a:lnTo>
                <a:lnTo>
                  <a:pt x="4716834" y="2286000"/>
                </a:lnTo>
                <a:lnTo>
                  <a:pt x="4726904" y="2273300"/>
                </a:lnTo>
                <a:lnTo>
                  <a:pt x="4734375" y="2247900"/>
                </a:lnTo>
                <a:lnTo>
                  <a:pt x="4736080" y="2235200"/>
                </a:lnTo>
                <a:lnTo>
                  <a:pt x="4735588" y="2222500"/>
                </a:lnTo>
                <a:lnTo>
                  <a:pt x="4735733" y="2209800"/>
                </a:lnTo>
                <a:lnTo>
                  <a:pt x="4739350" y="2184400"/>
                </a:lnTo>
                <a:lnTo>
                  <a:pt x="4736759" y="2159000"/>
                </a:lnTo>
                <a:lnTo>
                  <a:pt x="4733108" y="2146300"/>
                </a:lnTo>
                <a:lnTo>
                  <a:pt x="4734704" y="2120900"/>
                </a:lnTo>
                <a:lnTo>
                  <a:pt x="4747856" y="2095500"/>
                </a:lnTo>
                <a:lnTo>
                  <a:pt x="4754412" y="2019300"/>
                </a:lnTo>
                <a:lnTo>
                  <a:pt x="4793284" y="1968500"/>
                </a:lnTo>
                <a:lnTo>
                  <a:pt x="4797238" y="1955800"/>
                </a:lnTo>
                <a:lnTo>
                  <a:pt x="4808093" y="1943100"/>
                </a:lnTo>
                <a:lnTo>
                  <a:pt x="4807294" y="1930400"/>
                </a:lnTo>
                <a:lnTo>
                  <a:pt x="4802332" y="1930400"/>
                </a:lnTo>
                <a:lnTo>
                  <a:pt x="4802585" y="1917700"/>
                </a:lnTo>
                <a:lnTo>
                  <a:pt x="4803508" y="1917700"/>
                </a:lnTo>
                <a:lnTo>
                  <a:pt x="4804559" y="1905000"/>
                </a:lnTo>
                <a:lnTo>
                  <a:pt x="4804375" y="1905000"/>
                </a:lnTo>
                <a:lnTo>
                  <a:pt x="4810522" y="1892300"/>
                </a:lnTo>
                <a:lnTo>
                  <a:pt x="4798620" y="1892300"/>
                </a:lnTo>
                <a:lnTo>
                  <a:pt x="4796321" y="1879600"/>
                </a:lnTo>
                <a:lnTo>
                  <a:pt x="4797164" y="1866900"/>
                </a:lnTo>
                <a:lnTo>
                  <a:pt x="4792301" y="1854200"/>
                </a:lnTo>
                <a:lnTo>
                  <a:pt x="4795604" y="1854200"/>
                </a:lnTo>
                <a:lnTo>
                  <a:pt x="4798761" y="1841500"/>
                </a:lnTo>
                <a:lnTo>
                  <a:pt x="4801751" y="1841500"/>
                </a:lnTo>
                <a:lnTo>
                  <a:pt x="4804553" y="1828800"/>
                </a:lnTo>
                <a:lnTo>
                  <a:pt x="4805734" y="1828800"/>
                </a:lnTo>
                <a:lnTo>
                  <a:pt x="4806055" y="1816100"/>
                </a:lnTo>
                <a:lnTo>
                  <a:pt x="4809427" y="1816100"/>
                </a:lnTo>
                <a:lnTo>
                  <a:pt x="4811906" y="1803400"/>
                </a:lnTo>
                <a:lnTo>
                  <a:pt x="4809359" y="1803400"/>
                </a:lnTo>
                <a:lnTo>
                  <a:pt x="4815600" y="1790700"/>
                </a:lnTo>
                <a:lnTo>
                  <a:pt x="4816755" y="1790700"/>
                </a:lnTo>
                <a:lnTo>
                  <a:pt x="4805306" y="1778000"/>
                </a:lnTo>
                <a:lnTo>
                  <a:pt x="4812106" y="1765300"/>
                </a:lnTo>
                <a:lnTo>
                  <a:pt x="4811901" y="1765300"/>
                </a:lnTo>
                <a:lnTo>
                  <a:pt x="4809039" y="1752600"/>
                </a:lnTo>
                <a:lnTo>
                  <a:pt x="4807865" y="1739900"/>
                </a:lnTo>
                <a:lnTo>
                  <a:pt x="4815026" y="1727200"/>
                </a:lnTo>
                <a:lnTo>
                  <a:pt x="4817831" y="1727200"/>
                </a:lnTo>
                <a:lnTo>
                  <a:pt x="4817194" y="1714500"/>
                </a:lnTo>
                <a:lnTo>
                  <a:pt x="4814026" y="1714500"/>
                </a:lnTo>
                <a:lnTo>
                  <a:pt x="4819981" y="1689100"/>
                </a:lnTo>
                <a:lnTo>
                  <a:pt x="4822304" y="1676400"/>
                </a:lnTo>
                <a:lnTo>
                  <a:pt x="4823422" y="1663700"/>
                </a:lnTo>
                <a:lnTo>
                  <a:pt x="4825762" y="1638300"/>
                </a:lnTo>
                <a:lnTo>
                  <a:pt x="4835166" y="1625600"/>
                </a:lnTo>
                <a:lnTo>
                  <a:pt x="4835602" y="1612900"/>
                </a:lnTo>
                <a:lnTo>
                  <a:pt x="4833089" y="1587500"/>
                </a:lnTo>
                <a:lnTo>
                  <a:pt x="4833642" y="1574800"/>
                </a:lnTo>
                <a:lnTo>
                  <a:pt x="4829564" y="1536700"/>
                </a:lnTo>
                <a:lnTo>
                  <a:pt x="4830214" y="1536700"/>
                </a:lnTo>
                <a:lnTo>
                  <a:pt x="4829775" y="1524000"/>
                </a:lnTo>
                <a:lnTo>
                  <a:pt x="4829000" y="1524000"/>
                </a:lnTo>
                <a:lnTo>
                  <a:pt x="4828644" y="1511300"/>
                </a:lnTo>
                <a:lnTo>
                  <a:pt x="4831721" y="1511300"/>
                </a:lnTo>
                <a:lnTo>
                  <a:pt x="4832951" y="1498600"/>
                </a:lnTo>
                <a:lnTo>
                  <a:pt x="4833057" y="1473200"/>
                </a:lnTo>
                <a:lnTo>
                  <a:pt x="4833980" y="1460500"/>
                </a:lnTo>
                <a:lnTo>
                  <a:pt x="4836943" y="1447800"/>
                </a:lnTo>
                <a:lnTo>
                  <a:pt x="4841214" y="1435100"/>
                </a:lnTo>
                <a:lnTo>
                  <a:pt x="4844756" y="1435100"/>
                </a:lnTo>
                <a:lnTo>
                  <a:pt x="4845533" y="1422400"/>
                </a:lnTo>
                <a:lnTo>
                  <a:pt x="4844580" y="1422400"/>
                </a:lnTo>
                <a:lnTo>
                  <a:pt x="4863753" y="1397000"/>
                </a:lnTo>
                <a:lnTo>
                  <a:pt x="4870928" y="1358900"/>
                </a:lnTo>
                <a:lnTo>
                  <a:pt x="4898962" y="1295400"/>
                </a:lnTo>
                <a:lnTo>
                  <a:pt x="4902700" y="1206500"/>
                </a:lnTo>
                <a:lnTo>
                  <a:pt x="4910878" y="1193800"/>
                </a:lnTo>
                <a:lnTo>
                  <a:pt x="4915144" y="1181100"/>
                </a:lnTo>
                <a:lnTo>
                  <a:pt x="4917208" y="1168400"/>
                </a:lnTo>
                <a:lnTo>
                  <a:pt x="4918784" y="1155700"/>
                </a:lnTo>
                <a:lnTo>
                  <a:pt x="4925257" y="1117600"/>
                </a:lnTo>
                <a:lnTo>
                  <a:pt x="4927069" y="1104900"/>
                </a:lnTo>
                <a:lnTo>
                  <a:pt x="4925483" y="1079500"/>
                </a:lnTo>
                <a:lnTo>
                  <a:pt x="4921759" y="1054100"/>
                </a:lnTo>
                <a:lnTo>
                  <a:pt x="4930514" y="1016000"/>
                </a:lnTo>
                <a:lnTo>
                  <a:pt x="4941100" y="977900"/>
                </a:lnTo>
                <a:lnTo>
                  <a:pt x="4961007" y="939800"/>
                </a:lnTo>
                <a:lnTo>
                  <a:pt x="4997726" y="889000"/>
                </a:lnTo>
                <a:lnTo>
                  <a:pt x="5023909" y="812800"/>
                </a:lnTo>
                <a:lnTo>
                  <a:pt x="5031394" y="800100"/>
                </a:lnTo>
                <a:lnTo>
                  <a:pt x="5042326" y="774700"/>
                </a:lnTo>
                <a:lnTo>
                  <a:pt x="5050957" y="762000"/>
                </a:lnTo>
                <a:lnTo>
                  <a:pt x="5051536" y="749300"/>
                </a:lnTo>
                <a:lnTo>
                  <a:pt x="5066468" y="723900"/>
                </a:lnTo>
                <a:lnTo>
                  <a:pt x="5071856" y="711200"/>
                </a:lnTo>
                <a:lnTo>
                  <a:pt x="5074890" y="711200"/>
                </a:lnTo>
                <a:lnTo>
                  <a:pt x="5074114" y="685800"/>
                </a:lnTo>
                <a:lnTo>
                  <a:pt x="5075632" y="685800"/>
                </a:lnTo>
                <a:lnTo>
                  <a:pt x="5075828" y="673100"/>
                </a:lnTo>
                <a:lnTo>
                  <a:pt x="5084067" y="660400"/>
                </a:lnTo>
                <a:lnTo>
                  <a:pt x="5096040" y="635000"/>
                </a:lnTo>
                <a:lnTo>
                  <a:pt x="5108303" y="609600"/>
                </a:lnTo>
                <a:lnTo>
                  <a:pt x="5117410" y="596900"/>
                </a:lnTo>
                <a:lnTo>
                  <a:pt x="5114264" y="584200"/>
                </a:lnTo>
                <a:lnTo>
                  <a:pt x="5111027" y="571500"/>
                </a:lnTo>
                <a:lnTo>
                  <a:pt x="5136029" y="571500"/>
                </a:lnTo>
                <a:lnTo>
                  <a:pt x="5131714" y="533400"/>
                </a:lnTo>
                <a:lnTo>
                  <a:pt x="5134481" y="520700"/>
                </a:lnTo>
                <a:lnTo>
                  <a:pt x="5120921" y="482600"/>
                </a:lnTo>
                <a:lnTo>
                  <a:pt x="5118032" y="482600"/>
                </a:lnTo>
                <a:lnTo>
                  <a:pt x="5117257" y="469900"/>
                </a:lnTo>
                <a:lnTo>
                  <a:pt x="5123080" y="469900"/>
                </a:lnTo>
                <a:lnTo>
                  <a:pt x="5139947" y="342900"/>
                </a:lnTo>
                <a:lnTo>
                  <a:pt x="5140582" y="330200"/>
                </a:lnTo>
                <a:lnTo>
                  <a:pt x="5140866" y="317500"/>
                </a:lnTo>
                <a:lnTo>
                  <a:pt x="5141496" y="292100"/>
                </a:lnTo>
                <a:lnTo>
                  <a:pt x="5143172" y="254000"/>
                </a:lnTo>
                <a:lnTo>
                  <a:pt x="5141786" y="228600"/>
                </a:lnTo>
                <a:lnTo>
                  <a:pt x="5138945" y="215900"/>
                </a:lnTo>
                <a:lnTo>
                  <a:pt x="5136478" y="203200"/>
                </a:lnTo>
                <a:lnTo>
                  <a:pt x="5136215" y="177800"/>
                </a:lnTo>
                <a:lnTo>
                  <a:pt x="5134330" y="165100"/>
                </a:lnTo>
                <a:lnTo>
                  <a:pt x="5132669" y="139700"/>
                </a:lnTo>
                <a:lnTo>
                  <a:pt x="5134486" y="127000"/>
                </a:lnTo>
                <a:lnTo>
                  <a:pt x="5143033" y="127000"/>
                </a:lnTo>
                <a:lnTo>
                  <a:pt x="5131493" y="88900"/>
                </a:lnTo>
                <a:lnTo>
                  <a:pt x="5137266" y="63500"/>
                </a:lnTo>
                <a:lnTo>
                  <a:pt x="5147303" y="50800"/>
                </a:lnTo>
                <a:lnTo>
                  <a:pt x="5148554" y="12700"/>
                </a:lnTo>
                <a:lnTo>
                  <a:pt x="5154599" y="12700"/>
                </a:lnTo>
                <a:lnTo>
                  <a:pt x="5159249" y="0"/>
                </a:lnTo>
                <a:close/>
              </a:path>
            </a:pathLst>
          </a:custGeom>
          <a:solidFill>
            <a:srgbClr val="82766A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67415" y="6428920"/>
            <a:ext cx="23177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98989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pc="-60" smtClean="0"/>
              <a:pPr marL="38100">
                <a:lnSpc>
                  <a:spcPct val="100000"/>
                </a:lnSpc>
                <a:spcBef>
                  <a:spcPts val="40"/>
                </a:spcBef>
              </a:pPr>
              <a:t>7</a:t>
            </a:fld>
            <a:endParaRPr spc="-6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26094-4352-BDE2-88A7-9EB729485241}"/>
              </a:ext>
            </a:extLst>
          </p:cNvPr>
          <p:cNvSpPr txBox="1"/>
          <p:nvPr/>
        </p:nvSpPr>
        <p:spPr>
          <a:xfrm>
            <a:off x="368991" y="3429000"/>
            <a:ext cx="4421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Source Sans Pro" panose="020B0503030403020204" pitchFamily="34" charset="0"/>
                <a:ea typeface="Source Sans Pro" panose="020B0503030403020204" pitchFamily="34" charset="0"/>
              </a:rPr>
              <a:t>PRP Webpage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8243E-4FF7-88FD-09BB-E9105FB70A24}"/>
              </a:ext>
            </a:extLst>
          </p:cNvPr>
          <p:cNvSpPr txBox="1"/>
          <p:nvPr/>
        </p:nvSpPr>
        <p:spPr>
          <a:xfrm>
            <a:off x="5696174" y="672349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</a:t>
            </a:r>
            <a:r>
              <a:rPr lang="en-US" err="1"/>
              <a:t>www.palomar.edu</a:t>
            </a:r>
            <a:r>
              <a:rPr lang="en-US"/>
              <a:t>/</a:t>
            </a:r>
            <a:r>
              <a:rPr lang="en-US" err="1"/>
              <a:t>irp</a:t>
            </a:r>
            <a:r>
              <a:rPr lang="en-US"/>
              <a:t>/non-instructional-</a:t>
            </a:r>
            <a:r>
              <a:rPr lang="en-US" err="1"/>
              <a:t>prps</a:t>
            </a:r>
            <a:r>
              <a:rPr lang="en-US"/>
              <a:t>/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0E207D-CF9C-D76D-8CC1-EF31C64B4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199" y="1525500"/>
            <a:ext cx="6883400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PRP 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87B0E-4DB0-2F45-B101-EE8518A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56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Part I:  Basic Unit Information</a:t>
            </a:r>
          </a:p>
          <a:p>
            <a:r>
              <a:rPr lang="en-US"/>
              <a:t>Part II: Program/Unit Assessment</a:t>
            </a:r>
          </a:p>
          <a:p>
            <a:r>
              <a:rPr lang="en-US"/>
              <a:t>Part III: Evaluation and Goals</a:t>
            </a:r>
          </a:p>
          <a:p>
            <a:r>
              <a:rPr lang="en-US"/>
              <a:t>Part IV: Resources</a:t>
            </a:r>
          </a:p>
          <a:p>
            <a:r>
              <a:rPr lang="en-US"/>
              <a:t>Part V:  Feedback and Follow up</a:t>
            </a:r>
          </a:p>
          <a:p>
            <a:endParaRPr lang="en-US"/>
          </a:p>
          <a:p>
            <a:r>
              <a:rPr lang="en-US">
                <a:hlinkClick r:id="rId3"/>
              </a:rPr>
              <a:t>https://www.cognitoforms.com/PalomarCollege1/_202223NonInstructionalProgramReviewAndPlanning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87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27168-6C59-2F4A-B2E9-C03E78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Program Review and Planning - Tips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487B0E-4DB0-2F45-B101-EE8518A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856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Assessment should be guided by evidence and analysis.</a:t>
            </a:r>
          </a:p>
          <a:p>
            <a:r>
              <a:rPr lang="en-US"/>
              <a:t>PRPs should be completed and shared with department/unit.</a:t>
            </a:r>
          </a:p>
          <a:p>
            <a:r>
              <a:rPr lang="en-US"/>
              <a:t>Goals and improvement plans should be clearly connected to program assessment (e.g., evidence and SOAR analysis).</a:t>
            </a:r>
          </a:p>
          <a:p>
            <a:r>
              <a:rPr lang="en-US"/>
              <a:t>Connect resource requests to your program goals and align with other institutional plans.</a:t>
            </a:r>
          </a:p>
          <a:p>
            <a:r>
              <a:rPr lang="en-US"/>
              <a:t>Verify one-time requests cannot be covered in existing budget and are in fact one-time requests.</a:t>
            </a:r>
          </a:p>
        </p:txBody>
      </p:sp>
    </p:spTree>
    <p:extLst>
      <p:ext uri="{BB962C8B-B14F-4D97-AF65-F5344CB8AC3E}">
        <p14:creationId xmlns:p14="http://schemas.microsoft.com/office/powerpoint/2010/main" val="73645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29BAB5BE0C44C859002BECFE4FE0E" ma:contentTypeVersion="15" ma:contentTypeDescription="Create a new document." ma:contentTypeScope="" ma:versionID="20d22fa0ad80ce4b875d19cb1aa0ad8b">
  <xsd:schema xmlns:xsd="http://www.w3.org/2001/XMLSchema" xmlns:xs="http://www.w3.org/2001/XMLSchema" xmlns:p="http://schemas.microsoft.com/office/2006/metadata/properties" xmlns:ns2="77fcd557-a9ed-4743-84c3-8cfe722bc213" xmlns:ns3="cb5286ab-c5c7-4973-aa52-33be3bcc98cb" targetNamespace="http://schemas.microsoft.com/office/2006/metadata/properties" ma:root="true" ma:fieldsID="d0988adc800a9123473861a4e83ceac0" ns2:_="" ns3:_="">
    <xsd:import namespace="77fcd557-a9ed-4743-84c3-8cfe722bc213"/>
    <xsd:import namespace="cb5286ab-c5c7-4973-aa52-33be3bcc98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Standard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cd557-a9ed-4743-84c3-8cfe722bc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ndard" ma:index="17" nillable="true" ma:displayName="Standard" ma:description="What standard does the evidence show. " ma:format="Dropdown" ma:internalName="Standard">
      <xsd:simpleType>
        <xsd:restriction base="dms:Text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286ab-c5c7-4973-aa52-33be3bcc98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ndard xmlns="77fcd557-a9ed-4743-84c3-8cfe722bc213" xsi:nil="true"/>
  </documentManagement>
</p:properties>
</file>

<file path=customXml/itemProps1.xml><?xml version="1.0" encoding="utf-8"?>
<ds:datastoreItem xmlns:ds="http://schemas.openxmlformats.org/officeDocument/2006/customXml" ds:itemID="{58A6D332-0306-4ABB-BC37-BF25B6331A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876505-64E4-4716-838A-8A066890EFF7}">
  <ds:schemaRefs>
    <ds:schemaRef ds:uri="77fcd557-a9ed-4743-84c3-8cfe722bc213"/>
    <ds:schemaRef ds:uri="cb5286ab-c5c7-4973-aa52-33be3bcc98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54133F8-76A1-4F2F-97B6-C4044204CD6D}">
  <ds:schemaRefs>
    <ds:schemaRef ds:uri="77fcd557-a9ed-4743-84c3-8cfe722bc213"/>
    <ds:schemaRef ds:uri="cb5286ab-c5c7-4973-aa52-33be3bcc98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15</Notes>
  <HiddenSlides>10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2022-23 Program Review and Planning (PRP) </vt:lpstr>
      <vt:lpstr>Overview</vt:lpstr>
      <vt:lpstr>Welcome and Expected Outcomes</vt:lpstr>
      <vt:lpstr>Program Review and Planning </vt:lpstr>
      <vt:lpstr>Outcomes from 2021-22 PRPs</vt:lpstr>
      <vt:lpstr>Timeline</vt:lpstr>
      <vt:lpstr>PowerPoint Presentation</vt:lpstr>
      <vt:lpstr>PRP Form</vt:lpstr>
      <vt:lpstr>Program Review and Planning - Tips</vt:lpstr>
      <vt:lpstr>Connecting PRPs to Resource Allocation</vt:lpstr>
      <vt:lpstr>PRP and Resource Allocation </vt:lpstr>
      <vt:lpstr>GOT SAOs?</vt:lpstr>
      <vt:lpstr>Got SAOs?</vt:lpstr>
      <vt:lpstr>Need Help?</vt:lpstr>
      <vt:lpstr>Need Help?</vt:lpstr>
      <vt:lpstr>Questions?</vt:lpstr>
      <vt:lpstr>Part I: Basic Information</vt:lpstr>
      <vt:lpstr>Basic Information – Annual </vt:lpstr>
      <vt:lpstr>Part II: Program Unit Assessment</vt:lpstr>
      <vt:lpstr>Program / Unit Assessment - Annual</vt:lpstr>
      <vt:lpstr>Need Help?</vt:lpstr>
      <vt:lpstr>Part 3:   Progress on Goals </vt:lpstr>
      <vt:lpstr>Evaluation and Planning – Annual Progress on Goals</vt:lpstr>
      <vt:lpstr>Part 4:  Resources</vt:lpstr>
      <vt:lpstr>Resources</vt:lpstr>
      <vt:lpstr>Part 5:  Feedback and Follow-up</vt:lpstr>
      <vt:lpstr>Feedback and Follow-Up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2020-21 Program Review and Planning (PRP) </dc:title>
  <dc:creator>Barton, Michelle</dc:creator>
  <cp:revision>2</cp:revision>
  <dcterms:created xsi:type="dcterms:W3CDTF">2020-09-13T00:14:25Z</dcterms:created>
  <dcterms:modified xsi:type="dcterms:W3CDTF">2022-09-21T16:58:12Z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0x0101005FF29BAB5BE0C44C859002BECFE4FE0E</vt:lpwstr>
  </property>
</Properties>
</file>