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13"/>
  </p:notesMasterIdLst>
  <p:sldIdLst>
    <p:sldId id="256" r:id="rId2"/>
    <p:sldId id="257" r:id="rId3"/>
    <p:sldId id="1043" r:id="rId4"/>
    <p:sldId id="1045" r:id="rId5"/>
    <p:sldId id="1047" r:id="rId6"/>
    <p:sldId id="1052" r:id="rId7"/>
    <p:sldId id="1053" r:id="rId8"/>
    <p:sldId id="1049" r:id="rId9"/>
    <p:sldId id="1042" r:id="rId10"/>
    <p:sldId id="1051" r:id="rId11"/>
    <p:sldId id="10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98"/>
    <p:restoredTop sz="96327"/>
  </p:normalViewPr>
  <p:slideViewPr>
    <p:cSldViewPr snapToGrid="0" snapToObjects="1">
      <p:cViewPr varScale="1">
        <p:scale>
          <a:sx n="101" d="100"/>
          <a:sy n="101" d="100"/>
        </p:scale>
        <p:origin x="138" y="5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9CAE1-0D0E-44B7-A083-47DD109ABD9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E743B-637B-4FD0-B267-CEDC908DB4C5}">
      <dgm:prSet/>
      <dgm:spPr/>
      <dgm:t>
        <a:bodyPr/>
        <a:lstStyle/>
        <a:p>
          <a:r>
            <a:rPr lang="en-US" dirty="0"/>
            <a:t>Welcome, Expected Outcomes, and Purpose</a:t>
          </a:r>
        </a:p>
      </dgm:t>
    </dgm:pt>
    <dgm:pt modelId="{95541B7E-4658-4D7D-9451-9534DE266C62}" type="parTrans" cxnId="{9662C105-4953-4105-A5A2-4004FC2CDDE0}">
      <dgm:prSet/>
      <dgm:spPr/>
      <dgm:t>
        <a:bodyPr/>
        <a:lstStyle/>
        <a:p>
          <a:endParaRPr lang="en-US"/>
        </a:p>
      </dgm:t>
    </dgm:pt>
    <dgm:pt modelId="{664BE300-FA30-4EAC-A93C-02B6A87C7643}" type="sibTrans" cxnId="{9662C105-4953-4105-A5A2-4004FC2CDDE0}">
      <dgm:prSet/>
      <dgm:spPr/>
      <dgm:t>
        <a:bodyPr/>
        <a:lstStyle/>
        <a:p>
          <a:endParaRPr lang="en-US"/>
        </a:p>
      </dgm:t>
    </dgm:pt>
    <dgm:pt modelId="{ED7B6DF9-6B28-432E-AF55-D6551D9B3226}">
      <dgm:prSet/>
      <dgm:spPr/>
      <dgm:t>
        <a:bodyPr/>
        <a:lstStyle/>
        <a:p>
          <a:r>
            <a:rPr lang="en-US" dirty="0"/>
            <a:t>PRP Form Review  – Overview and Walk Through</a:t>
          </a:r>
        </a:p>
      </dgm:t>
    </dgm:pt>
    <dgm:pt modelId="{0D13D8B8-AFE4-4787-9452-D9593A28DD2D}" type="parTrans" cxnId="{C3943A8A-7E87-45EE-AD15-7AF93AA8D295}">
      <dgm:prSet/>
      <dgm:spPr/>
      <dgm:t>
        <a:bodyPr/>
        <a:lstStyle/>
        <a:p>
          <a:endParaRPr lang="en-US"/>
        </a:p>
      </dgm:t>
    </dgm:pt>
    <dgm:pt modelId="{883EBCAB-665A-4D94-82C9-9FF753EFD149}" type="sibTrans" cxnId="{C3943A8A-7E87-45EE-AD15-7AF93AA8D295}">
      <dgm:prSet/>
      <dgm:spPr/>
      <dgm:t>
        <a:bodyPr/>
        <a:lstStyle/>
        <a:p>
          <a:endParaRPr lang="en-US"/>
        </a:p>
      </dgm:t>
    </dgm:pt>
    <dgm:pt modelId="{07DC9DA5-5D11-0642-B052-DDC5B1A71472}">
      <dgm:prSet/>
      <dgm:spPr/>
      <dgm:t>
        <a:bodyPr/>
        <a:lstStyle/>
        <a:p>
          <a:r>
            <a:rPr lang="en-US" dirty="0"/>
            <a:t>Outcomes from Last Year’s PRP process</a:t>
          </a:r>
        </a:p>
      </dgm:t>
    </dgm:pt>
    <dgm:pt modelId="{8D5DBA09-F43D-8C45-8568-D78CD1A68121}" type="parTrans" cxnId="{0C6D5EBC-608C-084F-8422-43DE726EF9B6}">
      <dgm:prSet/>
      <dgm:spPr/>
      <dgm:t>
        <a:bodyPr/>
        <a:lstStyle/>
        <a:p>
          <a:endParaRPr lang="en-US"/>
        </a:p>
      </dgm:t>
    </dgm:pt>
    <dgm:pt modelId="{EA83C2D0-6A6F-DF45-A775-5E57AE3292EB}" type="sibTrans" cxnId="{0C6D5EBC-608C-084F-8422-43DE726EF9B6}">
      <dgm:prSet/>
      <dgm:spPr/>
      <dgm:t>
        <a:bodyPr/>
        <a:lstStyle/>
        <a:p>
          <a:endParaRPr lang="en-US"/>
        </a:p>
      </dgm:t>
    </dgm:pt>
    <dgm:pt modelId="{2E660ECE-CA4B-EA4E-87A2-7BBF3B653DFB}">
      <dgm:prSet/>
      <dgm:spPr/>
      <dgm:t>
        <a:bodyPr/>
        <a:lstStyle/>
        <a:p>
          <a:r>
            <a:rPr lang="en-US" dirty="0"/>
            <a:t>BIG Picture Timeline PRPs and Resource Allocation</a:t>
          </a:r>
        </a:p>
      </dgm:t>
    </dgm:pt>
    <dgm:pt modelId="{9AFB5DC4-5BE3-444F-BFAE-0FF7D28B7225}" type="sibTrans" cxnId="{6E394C13-806B-5244-BA84-ADD9007D275A}">
      <dgm:prSet/>
      <dgm:spPr/>
      <dgm:t>
        <a:bodyPr/>
        <a:lstStyle/>
        <a:p>
          <a:endParaRPr lang="en-US"/>
        </a:p>
      </dgm:t>
    </dgm:pt>
    <dgm:pt modelId="{79637C49-D903-AD47-BFCD-2524DEAD14D8}" type="parTrans" cxnId="{6E394C13-806B-5244-BA84-ADD9007D275A}">
      <dgm:prSet/>
      <dgm:spPr/>
      <dgm:t>
        <a:bodyPr/>
        <a:lstStyle/>
        <a:p>
          <a:endParaRPr lang="en-US"/>
        </a:p>
      </dgm:t>
    </dgm:pt>
    <dgm:pt modelId="{A56D39EE-88AA-2B45-8A8F-72E8DC0C7519}">
      <dgm:prSet/>
      <dgm:spPr/>
      <dgm:t>
        <a:bodyPr/>
        <a:lstStyle/>
        <a:p>
          <a:r>
            <a:rPr lang="en-US" dirty="0"/>
            <a:t>Summary of Changes for this Upcoming Year</a:t>
          </a:r>
        </a:p>
      </dgm:t>
    </dgm:pt>
    <dgm:pt modelId="{E980A625-E6E2-864B-9C51-44D4918D1221}" type="parTrans" cxnId="{8031095E-D264-354A-8577-EBC0E3AE016D}">
      <dgm:prSet/>
      <dgm:spPr/>
      <dgm:t>
        <a:bodyPr/>
        <a:lstStyle/>
        <a:p>
          <a:endParaRPr lang="en-US"/>
        </a:p>
      </dgm:t>
    </dgm:pt>
    <dgm:pt modelId="{BF4B1521-CF04-AC42-A130-FA58F2D821A5}" type="sibTrans" cxnId="{8031095E-D264-354A-8577-EBC0E3AE016D}">
      <dgm:prSet/>
      <dgm:spPr/>
      <dgm:t>
        <a:bodyPr/>
        <a:lstStyle/>
        <a:p>
          <a:endParaRPr lang="en-US"/>
        </a:p>
      </dgm:t>
    </dgm:pt>
    <dgm:pt modelId="{C495364C-A98C-E642-88D7-70A795B15BBF}" type="pres">
      <dgm:prSet presAssocID="{AF29CAE1-0D0E-44B7-A083-47DD109ABD9B}" presName="linear" presStyleCnt="0">
        <dgm:presLayoutVars>
          <dgm:animLvl val="lvl"/>
          <dgm:resizeHandles val="exact"/>
        </dgm:presLayoutVars>
      </dgm:prSet>
      <dgm:spPr/>
    </dgm:pt>
    <dgm:pt modelId="{D534EA9E-75FD-D041-8527-5BAED3C301D4}" type="pres">
      <dgm:prSet presAssocID="{C32E743B-637B-4FD0-B267-CEDC908DB4C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A84F12E-EAD4-D34E-B0E5-2339A579CEA7}" type="pres">
      <dgm:prSet presAssocID="{664BE300-FA30-4EAC-A93C-02B6A87C7643}" presName="spacer" presStyleCnt="0"/>
      <dgm:spPr/>
    </dgm:pt>
    <dgm:pt modelId="{2D0941FA-698C-8646-8C87-9A91150B4E58}" type="pres">
      <dgm:prSet presAssocID="{07DC9DA5-5D11-0642-B052-DDC5B1A7147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FF7B961-FAEA-4446-AF17-8647B520E086}" type="pres">
      <dgm:prSet presAssocID="{EA83C2D0-6A6F-DF45-A775-5E57AE3292EB}" presName="spacer" presStyleCnt="0"/>
      <dgm:spPr/>
    </dgm:pt>
    <dgm:pt modelId="{8E432865-E856-BC42-8D1F-BAF16DB54700}" type="pres">
      <dgm:prSet presAssocID="{A56D39EE-88AA-2B45-8A8F-72E8DC0C751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F9451DE-4A8E-564E-B2C3-797E474DB93C}" type="pres">
      <dgm:prSet presAssocID="{BF4B1521-CF04-AC42-A130-FA58F2D821A5}" presName="spacer" presStyleCnt="0"/>
      <dgm:spPr/>
    </dgm:pt>
    <dgm:pt modelId="{6A930CB9-3F47-FB43-8482-0B34CE7CBD4B}" type="pres">
      <dgm:prSet presAssocID="{ED7B6DF9-6B28-432E-AF55-D6551D9B322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7940880-82F4-7A40-A2F0-875F395F3EAD}" type="pres">
      <dgm:prSet presAssocID="{883EBCAB-665A-4D94-82C9-9FF753EFD149}" presName="spacer" presStyleCnt="0"/>
      <dgm:spPr/>
    </dgm:pt>
    <dgm:pt modelId="{2F3D0BDE-19F4-4946-9976-A0F0C1DDF992}" type="pres">
      <dgm:prSet presAssocID="{2E660ECE-CA4B-EA4E-87A2-7BBF3B653DF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62C105-4953-4105-A5A2-4004FC2CDDE0}" srcId="{AF29CAE1-0D0E-44B7-A083-47DD109ABD9B}" destId="{C32E743B-637B-4FD0-B267-CEDC908DB4C5}" srcOrd="0" destOrd="0" parTransId="{95541B7E-4658-4D7D-9451-9534DE266C62}" sibTransId="{664BE300-FA30-4EAC-A93C-02B6A87C7643}"/>
    <dgm:cxn modelId="{E2DE110B-1EA7-F64A-AA16-E99F3D0CFE66}" type="presOf" srcId="{C32E743B-637B-4FD0-B267-CEDC908DB4C5}" destId="{D534EA9E-75FD-D041-8527-5BAED3C301D4}" srcOrd="0" destOrd="0" presId="urn:microsoft.com/office/officeart/2005/8/layout/vList2"/>
    <dgm:cxn modelId="{6E394C13-806B-5244-BA84-ADD9007D275A}" srcId="{AF29CAE1-0D0E-44B7-A083-47DD109ABD9B}" destId="{2E660ECE-CA4B-EA4E-87A2-7BBF3B653DFB}" srcOrd="4" destOrd="0" parTransId="{79637C49-D903-AD47-BFCD-2524DEAD14D8}" sibTransId="{9AFB5DC4-5BE3-444F-BFAE-0FF7D28B7225}"/>
    <dgm:cxn modelId="{FE70CA2B-76F1-5A4B-B251-689B202A959A}" type="presOf" srcId="{A56D39EE-88AA-2B45-8A8F-72E8DC0C7519}" destId="{8E432865-E856-BC42-8D1F-BAF16DB54700}" srcOrd="0" destOrd="0" presId="urn:microsoft.com/office/officeart/2005/8/layout/vList2"/>
    <dgm:cxn modelId="{8B2A7334-5773-BF41-BD57-6963AF926D97}" type="presOf" srcId="{07DC9DA5-5D11-0642-B052-DDC5B1A71472}" destId="{2D0941FA-698C-8646-8C87-9A91150B4E58}" srcOrd="0" destOrd="0" presId="urn:microsoft.com/office/officeart/2005/8/layout/vList2"/>
    <dgm:cxn modelId="{E0DC9337-39D2-3B4F-8EDE-6A20FC21F28D}" type="presOf" srcId="{AF29CAE1-0D0E-44B7-A083-47DD109ABD9B}" destId="{C495364C-A98C-E642-88D7-70A795B15BBF}" srcOrd="0" destOrd="0" presId="urn:microsoft.com/office/officeart/2005/8/layout/vList2"/>
    <dgm:cxn modelId="{8031095E-D264-354A-8577-EBC0E3AE016D}" srcId="{AF29CAE1-0D0E-44B7-A083-47DD109ABD9B}" destId="{A56D39EE-88AA-2B45-8A8F-72E8DC0C7519}" srcOrd="2" destOrd="0" parTransId="{E980A625-E6E2-864B-9C51-44D4918D1221}" sibTransId="{BF4B1521-CF04-AC42-A130-FA58F2D821A5}"/>
    <dgm:cxn modelId="{C3943A8A-7E87-45EE-AD15-7AF93AA8D295}" srcId="{AF29CAE1-0D0E-44B7-A083-47DD109ABD9B}" destId="{ED7B6DF9-6B28-432E-AF55-D6551D9B3226}" srcOrd="3" destOrd="0" parTransId="{0D13D8B8-AFE4-4787-9452-D9593A28DD2D}" sibTransId="{883EBCAB-665A-4D94-82C9-9FF753EFD149}"/>
    <dgm:cxn modelId="{04E7D698-7981-4740-98E0-143F7C773B48}" type="presOf" srcId="{2E660ECE-CA4B-EA4E-87A2-7BBF3B653DFB}" destId="{2F3D0BDE-19F4-4946-9976-A0F0C1DDF992}" srcOrd="0" destOrd="0" presId="urn:microsoft.com/office/officeart/2005/8/layout/vList2"/>
    <dgm:cxn modelId="{303362AB-FA3B-974F-ADF1-B14BCE7EB08F}" type="presOf" srcId="{ED7B6DF9-6B28-432E-AF55-D6551D9B3226}" destId="{6A930CB9-3F47-FB43-8482-0B34CE7CBD4B}" srcOrd="0" destOrd="0" presId="urn:microsoft.com/office/officeart/2005/8/layout/vList2"/>
    <dgm:cxn modelId="{0C6D5EBC-608C-084F-8422-43DE726EF9B6}" srcId="{AF29CAE1-0D0E-44B7-A083-47DD109ABD9B}" destId="{07DC9DA5-5D11-0642-B052-DDC5B1A71472}" srcOrd="1" destOrd="0" parTransId="{8D5DBA09-F43D-8C45-8568-D78CD1A68121}" sibTransId="{EA83C2D0-6A6F-DF45-A775-5E57AE3292EB}"/>
    <dgm:cxn modelId="{2EABF992-E985-D649-90AC-54299EA60D83}" type="presParOf" srcId="{C495364C-A98C-E642-88D7-70A795B15BBF}" destId="{D534EA9E-75FD-D041-8527-5BAED3C301D4}" srcOrd="0" destOrd="0" presId="urn:microsoft.com/office/officeart/2005/8/layout/vList2"/>
    <dgm:cxn modelId="{845935AF-6CFF-264E-90F8-53A9FD3B6D83}" type="presParOf" srcId="{C495364C-A98C-E642-88D7-70A795B15BBF}" destId="{CA84F12E-EAD4-D34E-B0E5-2339A579CEA7}" srcOrd="1" destOrd="0" presId="urn:microsoft.com/office/officeart/2005/8/layout/vList2"/>
    <dgm:cxn modelId="{DDF41E8E-E796-2C4B-9D4E-67091C707FB1}" type="presParOf" srcId="{C495364C-A98C-E642-88D7-70A795B15BBF}" destId="{2D0941FA-698C-8646-8C87-9A91150B4E58}" srcOrd="2" destOrd="0" presId="urn:microsoft.com/office/officeart/2005/8/layout/vList2"/>
    <dgm:cxn modelId="{32F41562-5618-434D-8199-3648C9753408}" type="presParOf" srcId="{C495364C-A98C-E642-88D7-70A795B15BBF}" destId="{1FF7B961-FAEA-4446-AF17-8647B520E086}" srcOrd="3" destOrd="0" presId="urn:microsoft.com/office/officeart/2005/8/layout/vList2"/>
    <dgm:cxn modelId="{C7E2E499-4FD6-0347-BA40-F621081D1A5A}" type="presParOf" srcId="{C495364C-A98C-E642-88D7-70A795B15BBF}" destId="{8E432865-E856-BC42-8D1F-BAF16DB54700}" srcOrd="4" destOrd="0" presId="urn:microsoft.com/office/officeart/2005/8/layout/vList2"/>
    <dgm:cxn modelId="{1468A925-E012-BA4F-8CD2-0D9460E5ECA4}" type="presParOf" srcId="{C495364C-A98C-E642-88D7-70A795B15BBF}" destId="{DF9451DE-4A8E-564E-B2C3-797E474DB93C}" srcOrd="5" destOrd="0" presId="urn:microsoft.com/office/officeart/2005/8/layout/vList2"/>
    <dgm:cxn modelId="{0699AABE-F57E-8242-AFA5-F13579198282}" type="presParOf" srcId="{C495364C-A98C-E642-88D7-70A795B15BBF}" destId="{6A930CB9-3F47-FB43-8482-0B34CE7CBD4B}" srcOrd="6" destOrd="0" presId="urn:microsoft.com/office/officeart/2005/8/layout/vList2"/>
    <dgm:cxn modelId="{001431FF-A775-944D-BD1F-9A0CA93D0832}" type="presParOf" srcId="{C495364C-A98C-E642-88D7-70A795B15BBF}" destId="{47940880-82F4-7A40-A2F0-875F395F3EAD}" srcOrd="7" destOrd="0" presId="urn:microsoft.com/office/officeart/2005/8/layout/vList2"/>
    <dgm:cxn modelId="{8B597763-1ED4-5A46-97CA-FBF569460C61}" type="presParOf" srcId="{C495364C-A98C-E642-88D7-70A795B15BBF}" destId="{2F3D0BDE-19F4-4946-9976-A0F0C1DDF99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5734A3-A44B-4821-8F1C-267C4099008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3811FD-64BD-4FE0-9D7E-269806D43D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STARTING EARLIER: Access to forms and data now available! </a:t>
          </a:r>
        </a:p>
      </dgm:t>
    </dgm:pt>
    <dgm:pt modelId="{35DE53E1-1086-4734-BAE2-EF3B3B1A2D35}" type="parTrans" cxnId="{F098CA48-CC5B-4094-955A-B270395B0B29}">
      <dgm:prSet/>
      <dgm:spPr/>
      <dgm:t>
        <a:bodyPr/>
        <a:lstStyle/>
        <a:p>
          <a:endParaRPr lang="en-US"/>
        </a:p>
      </dgm:t>
    </dgm:pt>
    <dgm:pt modelId="{25D51012-E27B-4A09-92A4-9175A2C0861B}" type="sibTrans" cxnId="{F098CA48-CC5B-4094-955A-B270395B0B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3AA85F-6EE9-4189-8CB4-29F3E1AAC7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CHAIR CONFIRMATION: No Chair Review! Chairs </a:t>
          </a:r>
          <a:r>
            <a:rPr lang="en-US" b="1" dirty="0"/>
            <a:t>will need to confirm the PRPs are done.</a:t>
          </a:r>
          <a:endParaRPr lang="en-US" dirty="0"/>
        </a:p>
      </dgm:t>
    </dgm:pt>
    <dgm:pt modelId="{57386068-E2DF-45D7-AD66-BD573A7ECE1D}" type="parTrans" cxnId="{293A57C5-E1E4-4909-8D15-AB85F734763F}">
      <dgm:prSet/>
      <dgm:spPr/>
      <dgm:t>
        <a:bodyPr/>
        <a:lstStyle/>
        <a:p>
          <a:endParaRPr lang="en-US"/>
        </a:p>
      </dgm:t>
    </dgm:pt>
    <dgm:pt modelId="{251E6E6F-AF65-4240-8CAC-E7E1F02F26B5}" type="sibTrans" cxnId="{293A57C5-E1E4-4909-8D15-AB85F73476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EBD2C3-D1D6-492A-869C-845B62F573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DATA: Moving to new platform!  </a:t>
          </a:r>
        </a:p>
      </dgm:t>
    </dgm:pt>
    <dgm:pt modelId="{488F1EF0-D215-44F5-9023-AAF34C88A6EB}" type="parTrans" cxnId="{E0D36627-9C43-4B1B-887A-BC7D315D2D8A}">
      <dgm:prSet/>
      <dgm:spPr/>
      <dgm:t>
        <a:bodyPr/>
        <a:lstStyle/>
        <a:p>
          <a:endParaRPr lang="en-US"/>
        </a:p>
      </dgm:t>
    </dgm:pt>
    <dgm:pt modelId="{C740193C-DA19-4047-BECB-9F71C94681A5}" type="sibTrans" cxnId="{E0D36627-9C43-4B1B-887A-BC7D315D2D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D27F0F3-35DC-4DDF-BE81-B5DEC5BFA5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RESOURCE ALLOCATION: Clarified and streamlined a bit (we will discuss later in training)</a:t>
          </a:r>
        </a:p>
      </dgm:t>
    </dgm:pt>
    <dgm:pt modelId="{A520C0E4-AEE4-474C-AE66-4DCB335EDD40}" type="parTrans" cxnId="{4328CFE6-190D-42C1-9633-17877F85C495}">
      <dgm:prSet/>
      <dgm:spPr/>
      <dgm:t>
        <a:bodyPr/>
        <a:lstStyle/>
        <a:p>
          <a:endParaRPr lang="en-US"/>
        </a:p>
      </dgm:t>
    </dgm:pt>
    <dgm:pt modelId="{948EEE69-B314-474F-A219-4AA182AAA1E8}" type="sibTrans" cxnId="{4328CFE6-190D-42C1-9633-17877F85C495}">
      <dgm:prSet/>
      <dgm:spPr/>
      <dgm:t>
        <a:bodyPr/>
        <a:lstStyle/>
        <a:p>
          <a:endParaRPr lang="en-US"/>
        </a:p>
      </dgm:t>
    </dgm:pt>
    <dgm:pt modelId="{12585757-60FE-41B1-8A68-26C99EA81464}" type="pres">
      <dgm:prSet presAssocID="{055734A3-A44B-4821-8F1C-267C40990086}" presName="root" presStyleCnt="0">
        <dgm:presLayoutVars>
          <dgm:dir/>
          <dgm:resizeHandles val="exact"/>
        </dgm:presLayoutVars>
      </dgm:prSet>
      <dgm:spPr/>
    </dgm:pt>
    <dgm:pt modelId="{0DC78EAB-510F-4379-9ACF-22DF1A1C0CB0}" type="pres">
      <dgm:prSet presAssocID="{055734A3-A44B-4821-8F1C-267C40990086}" presName="container" presStyleCnt="0">
        <dgm:presLayoutVars>
          <dgm:dir/>
          <dgm:resizeHandles val="exact"/>
        </dgm:presLayoutVars>
      </dgm:prSet>
      <dgm:spPr/>
    </dgm:pt>
    <dgm:pt modelId="{F88546AD-356B-4A95-8E72-085B7AEC911C}" type="pres">
      <dgm:prSet presAssocID="{D13811FD-64BD-4FE0-9D7E-269806D43D46}" presName="compNode" presStyleCnt="0"/>
      <dgm:spPr/>
    </dgm:pt>
    <dgm:pt modelId="{1EF886E6-3D0E-46B3-82B2-F4B2BE981449}" type="pres">
      <dgm:prSet presAssocID="{D13811FD-64BD-4FE0-9D7E-269806D43D46}" presName="iconBgRect" presStyleLbl="bgShp" presStyleIdx="0" presStyleCnt="4"/>
      <dgm:spPr>
        <a:solidFill>
          <a:srgbClr val="C00000"/>
        </a:solidFill>
      </dgm:spPr>
    </dgm:pt>
    <dgm:pt modelId="{A11B8A2E-07D6-4AD1-8CE2-F941A0026948}" type="pres">
      <dgm:prSet presAssocID="{D13811FD-64BD-4FE0-9D7E-269806D43D46}" presName="iconRect" presStyleLbl="node1" presStyleIdx="0" presStyleCnt="4"/>
      <dgm:spPr>
        <a:blipFill>
          <a:blip xmlns:r="http://schemas.openxmlformats.org/officeDocument/2006/relationships" r:embed="rId1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E9B4EF7-5335-4F0C-B30B-21682A0AC0E3}" type="pres">
      <dgm:prSet presAssocID="{D13811FD-64BD-4FE0-9D7E-269806D43D46}" presName="spaceRect" presStyleCnt="0"/>
      <dgm:spPr/>
    </dgm:pt>
    <dgm:pt modelId="{8EDF9C94-45F7-4E9E-A33B-159792024A1C}" type="pres">
      <dgm:prSet presAssocID="{D13811FD-64BD-4FE0-9D7E-269806D43D46}" presName="textRect" presStyleLbl="revTx" presStyleIdx="0" presStyleCnt="4">
        <dgm:presLayoutVars>
          <dgm:chMax val="1"/>
          <dgm:chPref val="1"/>
        </dgm:presLayoutVars>
      </dgm:prSet>
      <dgm:spPr/>
    </dgm:pt>
    <dgm:pt modelId="{710BF30C-B366-4793-A670-C1908DE0F9FD}" type="pres">
      <dgm:prSet presAssocID="{25D51012-E27B-4A09-92A4-9175A2C0861B}" presName="sibTrans" presStyleLbl="sibTrans2D1" presStyleIdx="0" presStyleCnt="0"/>
      <dgm:spPr/>
    </dgm:pt>
    <dgm:pt modelId="{69937E18-39B3-4FA1-AC7E-2E07002B2D0E}" type="pres">
      <dgm:prSet presAssocID="{6F3AA85F-6EE9-4189-8CB4-29F3E1AAC7D7}" presName="compNode" presStyleCnt="0"/>
      <dgm:spPr/>
    </dgm:pt>
    <dgm:pt modelId="{BBC2D1C5-8660-43B1-960D-5831A655ED2D}" type="pres">
      <dgm:prSet presAssocID="{6F3AA85F-6EE9-4189-8CB4-29F3E1AAC7D7}" presName="iconBgRect" presStyleLbl="bgShp" presStyleIdx="1" presStyleCnt="4"/>
      <dgm:spPr>
        <a:solidFill>
          <a:srgbClr val="C00000"/>
        </a:solidFill>
      </dgm:spPr>
    </dgm:pt>
    <dgm:pt modelId="{38C1B55E-A6B0-4A08-B25E-83B872A961A5}" type="pres">
      <dgm:prSet presAssocID="{6F3AA85F-6EE9-4189-8CB4-29F3E1AAC7D7}" presName="iconRect" presStyleLbl="node1" presStyleIdx="1" presStyleCnt="4"/>
      <dgm:spPr>
        <a:blipFill>
          <a:blip xmlns:r="http://schemas.openxmlformats.org/officeDocument/2006/relationships"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81FA061F-665A-444E-9041-38FB0CB6FAC0}" type="pres">
      <dgm:prSet presAssocID="{6F3AA85F-6EE9-4189-8CB4-29F3E1AAC7D7}" presName="spaceRect" presStyleCnt="0"/>
      <dgm:spPr/>
    </dgm:pt>
    <dgm:pt modelId="{56A20C43-3160-4FED-AEE7-B9550D0BEDEB}" type="pres">
      <dgm:prSet presAssocID="{6F3AA85F-6EE9-4189-8CB4-29F3E1AAC7D7}" presName="textRect" presStyleLbl="revTx" presStyleIdx="1" presStyleCnt="4">
        <dgm:presLayoutVars>
          <dgm:chMax val="1"/>
          <dgm:chPref val="1"/>
        </dgm:presLayoutVars>
      </dgm:prSet>
      <dgm:spPr/>
    </dgm:pt>
    <dgm:pt modelId="{A278700F-7A9A-4820-9DA3-A836F796913E}" type="pres">
      <dgm:prSet presAssocID="{251E6E6F-AF65-4240-8CAC-E7E1F02F26B5}" presName="sibTrans" presStyleLbl="sibTrans2D1" presStyleIdx="0" presStyleCnt="0"/>
      <dgm:spPr/>
    </dgm:pt>
    <dgm:pt modelId="{DCD33927-983D-4337-BEB9-A1A5559A9C10}" type="pres">
      <dgm:prSet presAssocID="{0FEBD2C3-D1D6-492A-869C-845B62F57320}" presName="compNode" presStyleCnt="0"/>
      <dgm:spPr/>
    </dgm:pt>
    <dgm:pt modelId="{A5177A9C-2355-48C7-8711-C72EEB7FBC12}" type="pres">
      <dgm:prSet presAssocID="{0FEBD2C3-D1D6-492A-869C-845B62F57320}" presName="iconBgRect" presStyleLbl="bgShp" presStyleIdx="2" presStyleCnt="4"/>
      <dgm:spPr>
        <a:solidFill>
          <a:srgbClr val="C00000"/>
        </a:solidFill>
      </dgm:spPr>
    </dgm:pt>
    <dgm:pt modelId="{781ADBCD-BD05-4B0E-9B97-E05B54760749}" type="pres">
      <dgm:prSet presAssocID="{0FEBD2C3-D1D6-492A-869C-845B62F57320}" presName="iconRect" presStyleLbl="node1" presStyleIdx="2" presStyleCnt="4"/>
      <dgm:spPr>
        <a:blipFill>
          <a:blip xmlns:r="http://schemas.openxmlformats.org/officeDocument/2006/relationships"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D4BA0F2C-A5AF-46D2-BCA5-D81675FAD721}" type="pres">
      <dgm:prSet presAssocID="{0FEBD2C3-D1D6-492A-869C-845B62F57320}" presName="spaceRect" presStyleCnt="0"/>
      <dgm:spPr/>
    </dgm:pt>
    <dgm:pt modelId="{D74260D6-670C-4522-AD22-93B6E62CD00A}" type="pres">
      <dgm:prSet presAssocID="{0FEBD2C3-D1D6-492A-869C-845B62F57320}" presName="textRect" presStyleLbl="revTx" presStyleIdx="2" presStyleCnt="4">
        <dgm:presLayoutVars>
          <dgm:chMax val="1"/>
          <dgm:chPref val="1"/>
        </dgm:presLayoutVars>
      </dgm:prSet>
      <dgm:spPr/>
    </dgm:pt>
    <dgm:pt modelId="{00DB60BF-336C-4740-BB7A-0997071C49ED}" type="pres">
      <dgm:prSet presAssocID="{C740193C-DA19-4047-BECB-9F71C94681A5}" presName="sibTrans" presStyleLbl="sibTrans2D1" presStyleIdx="0" presStyleCnt="0"/>
      <dgm:spPr/>
    </dgm:pt>
    <dgm:pt modelId="{BD93BAB1-FF79-4A92-86DF-21921EE8FB4B}" type="pres">
      <dgm:prSet presAssocID="{5D27F0F3-35DC-4DDF-BE81-B5DEC5BFA56D}" presName="compNode" presStyleCnt="0"/>
      <dgm:spPr/>
    </dgm:pt>
    <dgm:pt modelId="{147BB1E7-56EA-4B58-8BBC-2A8C68EF777D}" type="pres">
      <dgm:prSet presAssocID="{5D27F0F3-35DC-4DDF-BE81-B5DEC5BFA56D}" presName="iconBgRect" presStyleLbl="bgShp" presStyleIdx="3" presStyleCnt="4"/>
      <dgm:spPr>
        <a:solidFill>
          <a:srgbClr val="C00000"/>
        </a:solidFill>
      </dgm:spPr>
    </dgm:pt>
    <dgm:pt modelId="{A425AF16-D928-45BE-80F4-016699613CF9}" type="pres">
      <dgm:prSet presAssocID="{5D27F0F3-35DC-4DDF-BE81-B5DEC5BFA56D}" presName="iconRect" presStyleLbl="node1" presStyleIdx="3" presStyleCnt="4"/>
      <dgm:spPr>
        <a:blipFill>
          <a:blip xmlns:r="http://schemas.openxmlformats.org/officeDocument/2006/relationships" r:embed="rId7">
            <a:biLevel thresh="25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 outline"/>
        </a:ext>
      </dgm:extLst>
    </dgm:pt>
    <dgm:pt modelId="{F10C6A08-020F-4015-9CEE-01E29EE46F8C}" type="pres">
      <dgm:prSet presAssocID="{5D27F0F3-35DC-4DDF-BE81-B5DEC5BFA56D}" presName="spaceRect" presStyleCnt="0"/>
      <dgm:spPr/>
    </dgm:pt>
    <dgm:pt modelId="{41751D2D-B8A3-4C14-8583-14B5C2C86219}" type="pres">
      <dgm:prSet presAssocID="{5D27F0F3-35DC-4DDF-BE81-B5DEC5BFA56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094D71B-8770-4921-9162-1ECB73905F41}" type="presOf" srcId="{251E6E6F-AF65-4240-8CAC-E7E1F02F26B5}" destId="{A278700F-7A9A-4820-9DA3-A836F796913E}" srcOrd="0" destOrd="0" presId="urn:microsoft.com/office/officeart/2018/2/layout/IconCircleList"/>
    <dgm:cxn modelId="{E0D36627-9C43-4B1B-887A-BC7D315D2D8A}" srcId="{055734A3-A44B-4821-8F1C-267C40990086}" destId="{0FEBD2C3-D1D6-492A-869C-845B62F57320}" srcOrd="2" destOrd="0" parTransId="{488F1EF0-D215-44F5-9023-AAF34C88A6EB}" sibTransId="{C740193C-DA19-4047-BECB-9F71C94681A5}"/>
    <dgm:cxn modelId="{4AEAA929-DFB2-47EA-976E-2E397FBC0E57}" type="presOf" srcId="{6F3AA85F-6EE9-4189-8CB4-29F3E1AAC7D7}" destId="{56A20C43-3160-4FED-AEE7-B9550D0BEDEB}" srcOrd="0" destOrd="0" presId="urn:microsoft.com/office/officeart/2018/2/layout/IconCircleList"/>
    <dgm:cxn modelId="{F098CA48-CC5B-4094-955A-B270395B0B29}" srcId="{055734A3-A44B-4821-8F1C-267C40990086}" destId="{D13811FD-64BD-4FE0-9D7E-269806D43D46}" srcOrd="0" destOrd="0" parTransId="{35DE53E1-1086-4734-BAE2-EF3B3B1A2D35}" sibTransId="{25D51012-E27B-4A09-92A4-9175A2C0861B}"/>
    <dgm:cxn modelId="{E5080E88-8A16-45C7-8A3D-2B5720A6CEDF}" type="presOf" srcId="{25D51012-E27B-4A09-92A4-9175A2C0861B}" destId="{710BF30C-B366-4793-A670-C1908DE0F9FD}" srcOrd="0" destOrd="0" presId="urn:microsoft.com/office/officeart/2018/2/layout/IconCircleList"/>
    <dgm:cxn modelId="{C40AA6B3-BD37-4AE1-BAF5-0093744E0FBD}" type="presOf" srcId="{0FEBD2C3-D1D6-492A-869C-845B62F57320}" destId="{D74260D6-670C-4522-AD22-93B6E62CD00A}" srcOrd="0" destOrd="0" presId="urn:microsoft.com/office/officeart/2018/2/layout/IconCircleList"/>
    <dgm:cxn modelId="{A4192FBF-07A5-428B-8E7F-7BFFBFA19C96}" type="presOf" srcId="{C740193C-DA19-4047-BECB-9F71C94681A5}" destId="{00DB60BF-336C-4740-BB7A-0997071C49ED}" srcOrd="0" destOrd="0" presId="urn:microsoft.com/office/officeart/2018/2/layout/IconCircleList"/>
    <dgm:cxn modelId="{293A57C5-E1E4-4909-8D15-AB85F734763F}" srcId="{055734A3-A44B-4821-8F1C-267C40990086}" destId="{6F3AA85F-6EE9-4189-8CB4-29F3E1AAC7D7}" srcOrd="1" destOrd="0" parTransId="{57386068-E2DF-45D7-AD66-BD573A7ECE1D}" sibTransId="{251E6E6F-AF65-4240-8CAC-E7E1F02F26B5}"/>
    <dgm:cxn modelId="{5A4578DF-0ADE-49E8-BC5A-048425B968F3}" type="presOf" srcId="{D13811FD-64BD-4FE0-9D7E-269806D43D46}" destId="{8EDF9C94-45F7-4E9E-A33B-159792024A1C}" srcOrd="0" destOrd="0" presId="urn:microsoft.com/office/officeart/2018/2/layout/IconCircleList"/>
    <dgm:cxn modelId="{4328CFE6-190D-42C1-9633-17877F85C495}" srcId="{055734A3-A44B-4821-8F1C-267C40990086}" destId="{5D27F0F3-35DC-4DDF-BE81-B5DEC5BFA56D}" srcOrd="3" destOrd="0" parTransId="{A520C0E4-AEE4-474C-AE66-4DCB335EDD40}" sibTransId="{948EEE69-B314-474F-A219-4AA182AAA1E8}"/>
    <dgm:cxn modelId="{FBB0D5F2-D83E-4D36-AFFA-2B937F690BD3}" type="presOf" srcId="{5D27F0F3-35DC-4DDF-BE81-B5DEC5BFA56D}" destId="{41751D2D-B8A3-4C14-8583-14B5C2C86219}" srcOrd="0" destOrd="0" presId="urn:microsoft.com/office/officeart/2018/2/layout/IconCircleList"/>
    <dgm:cxn modelId="{08DF4FF3-B7A6-49B9-BD51-98D2DF5BAFEF}" type="presOf" srcId="{055734A3-A44B-4821-8F1C-267C40990086}" destId="{12585757-60FE-41B1-8A68-26C99EA81464}" srcOrd="0" destOrd="0" presId="urn:microsoft.com/office/officeart/2018/2/layout/IconCircleList"/>
    <dgm:cxn modelId="{4CBEBB42-4797-4CDA-9254-4B4F65C2FA76}" type="presParOf" srcId="{12585757-60FE-41B1-8A68-26C99EA81464}" destId="{0DC78EAB-510F-4379-9ACF-22DF1A1C0CB0}" srcOrd="0" destOrd="0" presId="urn:microsoft.com/office/officeart/2018/2/layout/IconCircleList"/>
    <dgm:cxn modelId="{8A4A1949-35CE-47E7-832F-3F2427055AFB}" type="presParOf" srcId="{0DC78EAB-510F-4379-9ACF-22DF1A1C0CB0}" destId="{F88546AD-356B-4A95-8E72-085B7AEC911C}" srcOrd="0" destOrd="0" presId="urn:microsoft.com/office/officeart/2018/2/layout/IconCircleList"/>
    <dgm:cxn modelId="{39060F36-DD1B-4361-8A02-6870BBE0F624}" type="presParOf" srcId="{F88546AD-356B-4A95-8E72-085B7AEC911C}" destId="{1EF886E6-3D0E-46B3-82B2-F4B2BE981449}" srcOrd="0" destOrd="0" presId="urn:microsoft.com/office/officeart/2018/2/layout/IconCircleList"/>
    <dgm:cxn modelId="{05CD622B-73A3-40E1-8D13-71B436229C30}" type="presParOf" srcId="{F88546AD-356B-4A95-8E72-085B7AEC911C}" destId="{A11B8A2E-07D6-4AD1-8CE2-F941A0026948}" srcOrd="1" destOrd="0" presId="urn:microsoft.com/office/officeart/2018/2/layout/IconCircleList"/>
    <dgm:cxn modelId="{B4C7F8D9-82F0-4522-AC5E-AE0C676CF2B1}" type="presParOf" srcId="{F88546AD-356B-4A95-8E72-085B7AEC911C}" destId="{AE9B4EF7-5335-4F0C-B30B-21682A0AC0E3}" srcOrd="2" destOrd="0" presId="urn:microsoft.com/office/officeart/2018/2/layout/IconCircleList"/>
    <dgm:cxn modelId="{5AEE9285-61F4-463E-9164-CA815366700F}" type="presParOf" srcId="{F88546AD-356B-4A95-8E72-085B7AEC911C}" destId="{8EDF9C94-45F7-4E9E-A33B-159792024A1C}" srcOrd="3" destOrd="0" presId="urn:microsoft.com/office/officeart/2018/2/layout/IconCircleList"/>
    <dgm:cxn modelId="{549D6C64-82ED-4C1D-9D60-7EBF86DD14E7}" type="presParOf" srcId="{0DC78EAB-510F-4379-9ACF-22DF1A1C0CB0}" destId="{710BF30C-B366-4793-A670-C1908DE0F9FD}" srcOrd="1" destOrd="0" presId="urn:microsoft.com/office/officeart/2018/2/layout/IconCircleList"/>
    <dgm:cxn modelId="{57DE1867-7F40-4ADD-9DDC-E6249CAABB84}" type="presParOf" srcId="{0DC78EAB-510F-4379-9ACF-22DF1A1C0CB0}" destId="{69937E18-39B3-4FA1-AC7E-2E07002B2D0E}" srcOrd="2" destOrd="0" presId="urn:microsoft.com/office/officeart/2018/2/layout/IconCircleList"/>
    <dgm:cxn modelId="{DCF6CC8E-C14D-4009-A1CA-864BF7E68635}" type="presParOf" srcId="{69937E18-39B3-4FA1-AC7E-2E07002B2D0E}" destId="{BBC2D1C5-8660-43B1-960D-5831A655ED2D}" srcOrd="0" destOrd="0" presId="urn:microsoft.com/office/officeart/2018/2/layout/IconCircleList"/>
    <dgm:cxn modelId="{EFC0D585-F4EE-4275-8127-780EC7FE5151}" type="presParOf" srcId="{69937E18-39B3-4FA1-AC7E-2E07002B2D0E}" destId="{38C1B55E-A6B0-4A08-B25E-83B872A961A5}" srcOrd="1" destOrd="0" presId="urn:microsoft.com/office/officeart/2018/2/layout/IconCircleList"/>
    <dgm:cxn modelId="{A09AC40A-4C92-4045-B401-656CF8A9F9C7}" type="presParOf" srcId="{69937E18-39B3-4FA1-AC7E-2E07002B2D0E}" destId="{81FA061F-665A-444E-9041-38FB0CB6FAC0}" srcOrd="2" destOrd="0" presId="urn:microsoft.com/office/officeart/2018/2/layout/IconCircleList"/>
    <dgm:cxn modelId="{6B9E8F23-3011-44B7-A45E-0604B4E151DE}" type="presParOf" srcId="{69937E18-39B3-4FA1-AC7E-2E07002B2D0E}" destId="{56A20C43-3160-4FED-AEE7-B9550D0BEDEB}" srcOrd="3" destOrd="0" presId="urn:microsoft.com/office/officeart/2018/2/layout/IconCircleList"/>
    <dgm:cxn modelId="{9222C4ED-DEC9-4A3E-8CF7-97BA71CA1258}" type="presParOf" srcId="{0DC78EAB-510F-4379-9ACF-22DF1A1C0CB0}" destId="{A278700F-7A9A-4820-9DA3-A836F796913E}" srcOrd="3" destOrd="0" presId="urn:microsoft.com/office/officeart/2018/2/layout/IconCircleList"/>
    <dgm:cxn modelId="{89D50A4F-D055-42A0-BC82-CB47655E0837}" type="presParOf" srcId="{0DC78EAB-510F-4379-9ACF-22DF1A1C0CB0}" destId="{DCD33927-983D-4337-BEB9-A1A5559A9C10}" srcOrd="4" destOrd="0" presId="urn:microsoft.com/office/officeart/2018/2/layout/IconCircleList"/>
    <dgm:cxn modelId="{DE3C9760-98FB-419E-B197-893186BAB424}" type="presParOf" srcId="{DCD33927-983D-4337-BEB9-A1A5559A9C10}" destId="{A5177A9C-2355-48C7-8711-C72EEB7FBC12}" srcOrd="0" destOrd="0" presId="urn:microsoft.com/office/officeart/2018/2/layout/IconCircleList"/>
    <dgm:cxn modelId="{6B53DA84-D87E-47E0-8946-9E83EE97EB32}" type="presParOf" srcId="{DCD33927-983D-4337-BEB9-A1A5559A9C10}" destId="{781ADBCD-BD05-4B0E-9B97-E05B54760749}" srcOrd="1" destOrd="0" presId="urn:microsoft.com/office/officeart/2018/2/layout/IconCircleList"/>
    <dgm:cxn modelId="{700A57BB-3D2E-4EB3-BC82-516DC95C7228}" type="presParOf" srcId="{DCD33927-983D-4337-BEB9-A1A5559A9C10}" destId="{D4BA0F2C-A5AF-46D2-BCA5-D81675FAD721}" srcOrd="2" destOrd="0" presId="urn:microsoft.com/office/officeart/2018/2/layout/IconCircleList"/>
    <dgm:cxn modelId="{1CDA3EF9-918E-474B-BB11-4BEE1C46980B}" type="presParOf" srcId="{DCD33927-983D-4337-BEB9-A1A5559A9C10}" destId="{D74260D6-670C-4522-AD22-93B6E62CD00A}" srcOrd="3" destOrd="0" presId="urn:microsoft.com/office/officeart/2018/2/layout/IconCircleList"/>
    <dgm:cxn modelId="{3209CA7D-8849-4D7C-B2A1-CCDD960A1EFC}" type="presParOf" srcId="{0DC78EAB-510F-4379-9ACF-22DF1A1C0CB0}" destId="{00DB60BF-336C-4740-BB7A-0997071C49ED}" srcOrd="5" destOrd="0" presId="urn:microsoft.com/office/officeart/2018/2/layout/IconCircleList"/>
    <dgm:cxn modelId="{A1EE70B9-07BE-43E8-823C-363B8AC33DED}" type="presParOf" srcId="{0DC78EAB-510F-4379-9ACF-22DF1A1C0CB0}" destId="{BD93BAB1-FF79-4A92-86DF-21921EE8FB4B}" srcOrd="6" destOrd="0" presId="urn:microsoft.com/office/officeart/2018/2/layout/IconCircleList"/>
    <dgm:cxn modelId="{B9F2B6A0-C1D3-4127-A9BB-ED070F1CF898}" type="presParOf" srcId="{BD93BAB1-FF79-4A92-86DF-21921EE8FB4B}" destId="{147BB1E7-56EA-4B58-8BBC-2A8C68EF777D}" srcOrd="0" destOrd="0" presId="urn:microsoft.com/office/officeart/2018/2/layout/IconCircleList"/>
    <dgm:cxn modelId="{035E43E2-FDA7-494D-A29D-6D0F58585DCB}" type="presParOf" srcId="{BD93BAB1-FF79-4A92-86DF-21921EE8FB4B}" destId="{A425AF16-D928-45BE-80F4-016699613CF9}" srcOrd="1" destOrd="0" presId="urn:microsoft.com/office/officeart/2018/2/layout/IconCircleList"/>
    <dgm:cxn modelId="{C5D53FDB-E6EE-4605-AFF7-7BA3E33F0CFE}" type="presParOf" srcId="{BD93BAB1-FF79-4A92-86DF-21921EE8FB4B}" destId="{F10C6A08-020F-4015-9CEE-01E29EE46F8C}" srcOrd="2" destOrd="0" presId="urn:microsoft.com/office/officeart/2018/2/layout/IconCircleList"/>
    <dgm:cxn modelId="{CE507E8D-9CED-4BB6-9573-3483717110D8}" type="presParOf" srcId="{BD93BAB1-FF79-4A92-86DF-21921EE8FB4B}" destId="{41751D2D-B8A3-4C14-8583-14B5C2C8621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EA9E-75FD-D041-8527-5BAED3C301D4}">
      <dsp:nvSpPr>
        <dsp:cNvPr id="0" name=""/>
        <dsp:cNvSpPr/>
      </dsp:nvSpPr>
      <dsp:spPr>
        <a:xfrm>
          <a:off x="0" y="57907"/>
          <a:ext cx="10506456" cy="8154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Welcome, Expected Outcomes, and Purpose</a:t>
          </a:r>
        </a:p>
      </dsp:txBody>
      <dsp:txXfrm>
        <a:off x="39809" y="97716"/>
        <a:ext cx="10426838" cy="735872"/>
      </dsp:txXfrm>
    </dsp:sp>
    <dsp:sp modelId="{2D0941FA-698C-8646-8C87-9A91150B4E58}">
      <dsp:nvSpPr>
        <dsp:cNvPr id="0" name=""/>
        <dsp:cNvSpPr/>
      </dsp:nvSpPr>
      <dsp:spPr>
        <a:xfrm>
          <a:off x="0" y="971317"/>
          <a:ext cx="10506456" cy="81549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Outcomes from Last Year’s PRP process</a:t>
          </a:r>
        </a:p>
      </dsp:txBody>
      <dsp:txXfrm>
        <a:off x="39809" y="1011126"/>
        <a:ext cx="10426838" cy="735872"/>
      </dsp:txXfrm>
    </dsp:sp>
    <dsp:sp modelId="{8E432865-E856-BC42-8D1F-BAF16DB54700}">
      <dsp:nvSpPr>
        <dsp:cNvPr id="0" name=""/>
        <dsp:cNvSpPr/>
      </dsp:nvSpPr>
      <dsp:spPr>
        <a:xfrm>
          <a:off x="0" y="1884728"/>
          <a:ext cx="10506456" cy="81549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Summary of Changes for this Upcoming Year</a:t>
          </a:r>
        </a:p>
      </dsp:txBody>
      <dsp:txXfrm>
        <a:off x="39809" y="1924537"/>
        <a:ext cx="10426838" cy="735872"/>
      </dsp:txXfrm>
    </dsp:sp>
    <dsp:sp modelId="{6A930CB9-3F47-FB43-8482-0B34CE7CBD4B}">
      <dsp:nvSpPr>
        <dsp:cNvPr id="0" name=""/>
        <dsp:cNvSpPr/>
      </dsp:nvSpPr>
      <dsp:spPr>
        <a:xfrm>
          <a:off x="0" y="2798137"/>
          <a:ext cx="10506456" cy="81549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PRP Form Review  – Overview and Walk Through</a:t>
          </a:r>
        </a:p>
      </dsp:txBody>
      <dsp:txXfrm>
        <a:off x="39809" y="2837946"/>
        <a:ext cx="10426838" cy="735872"/>
      </dsp:txXfrm>
    </dsp:sp>
    <dsp:sp modelId="{2F3D0BDE-19F4-4946-9976-A0F0C1DDF992}">
      <dsp:nvSpPr>
        <dsp:cNvPr id="0" name=""/>
        <dsp:cNvSpPr/>
      </dsp:nvSpPr>
      <dsp:spPr>
        <a:xfrm>
          <a:off x="0" y="3711548"/>
          <a:ext cx="10506456" cy="81549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BIG Picture Timeline PRPs and Resource Allocation</a:t>
          </a:r>
        </a:p>
      </dsp:txBody>
      <dsp:txXfrm>
        <a:off x="39809" y="3751357"/>
        <a:ext cx="10426838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886E6-3D0E-46B3-82B2-F4B2BE981449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B8A2E-07D6-4AD1-8CE2-F941A0026948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F9C94-45F7-4E9E-A33B-159792024A1C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STARTING EARLIER: Access to forms and data now available! </a:t>
          </a:r>
        </a:p>
      </dsp:txBody>
      <dsp:txXfrm>
        <a:off x="1834517" y="469890"/>
        <a:ext cx="3148942" cy="1335915"/>
      </dsp:txXfrm>
    </dsp:sp>
    <dsp:sp modelId="{BBC2D1C5-8660-43B1-960D-5831A655ED2D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1B55E-A6B0-4A08-B25E-83B872A961A5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20C43-3160-4FED-AEE7-B9550D0BEDEB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CHAIR CONFIRMATION: No Chair Review! Chairs </a:t>
          </a:r>
          <a:r>
            <a:rPr lang="en-US" sz="2100" b="1" kern="1200" dirty="0"/>
            <a:t>will need to confirm the PRPs are done.</a:t>
          </a:r>
          <a:endParaRPr lang="en-US" sz="2100" kern="1200" dirty="0"/>
        </a:p>
      </dsp:txBody>
      <dsp:txXfrm>
        <a:off x="7154322" y="469890"/>
        <a:ext cx="3148942" cy="1335915"/>
      </dsp:txXfrm>
    </dsp:sp>
    <dsp:sp modelId="{A5177A9C-2355-48C7-8711-C72EEB7FBC12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ADBCD-BD05-4B0E-9B97-E05B54760749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260D6-670C-4522-AD22-93B6E62CD00A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DATA: Moving to new platform!  </a:t>
          </a:r>
        </a:p>
      </dsp:txBody>
      <dsp:txXfrm>
        <a:off x="1834517" y="2545532"/>
        <a:ext cx="3148942" cy="1335915"/>
      </dsp:txXfrm>
    </dsp:sp>
    <dsp:sp modelId="{147BB1E7-56EA-4B58-8BBC-2A8C68EF777D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5AF16-D928-45BE-80F4-016699613CF9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biLevel thresh="25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51D2D-B8A3-4C14-8583-14B5C2C86219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RESOURCE ALLOCATION: Clarified and streamlined a bit (we will discuss later in training)</a:t>
          </a:r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B5E04-B5E3-3841-B4D9-0222548C92A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C2C88-9455-B64C-BFF6-67CD8ADBF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 will open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8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 will provide the overview –2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 will provide a welcome.  Five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6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 - Ask participants to type into the chat the answer to this question.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5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3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will navigate to the PRP form / and show how to navigate to PRP Data </a:t>
            </a:r>
            <a:r>
              <a:rPr lang="en-US"/>
              <a:t>– 3 </a:t>
            </a:r>
            <a:r>
              <a:rPr lang="en-US" dirty="0"/>
              <a:t>minutes</a:t>
            </a:r>
          </a:p>
          <a:p>
            <a:endParaRPr lang="en-US" dirty="0"/>
          </a:p>
          <a:p>
            <a:r>
              <a:rPr lang="en-US" dirty="0"/>
              <a:t>FROM THIS POINT WE WILL FOLLOW THE FACILITATORS Guide sent with this slide deck.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02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8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8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A4CC-5AEE-F44E-8B31-E7DE8D760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3666A-5F80-1A4E-972E-606B318AB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0D6BD-4A68-C94F-B8CE-15B1A238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552E-796B-B64C-8349-05EEEAE05E51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7702-8647-7E4B-BE0D-B01BBBC3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DB9EB-BDBE-9A44-9911-C8715A8B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08F0-2284-6D42-875C-FC942135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2B010-1547-434B-8BD9-0A260E54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302B8-11C8-B042-A18B-E79D0ADF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E42D-6F26-C341-84E5-F8C73A3A18BB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471A-8519-574F-82CD-B61FFB1B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7F54-20E4-7F46-BAF9-F31D8B33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2CB8B-2BC8-EA44-B225-B77CE9A93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D7608-395F-8E48-BF28-6413CCAD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C8872-4D40-594C-B96E-27DFC2F7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52F-A90D-1B4E-89D0-1F37BA1D849A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46438-D058-724C-A322-B734E3BA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EC249-3CBB-2D4B-8819-CD10ED90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1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5983-AB2A-A442-9F96-E2187057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B025-5957-3943-8B07-E98921EAC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E6473-0FBC-0249-B43F-E149809D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B4BE-1E31-7547-8401-8C05091C2B2A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AA3BA-AE79-AE4A-86EC-3820E7B2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460AB-D138-EA4A-A356-F589F65E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1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5032-C806-BB4C-AAF5-C4403042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6707-1BEF-564E-988C-C16C657F5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415A7-A08C-E046-A867-0BD35B39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F8E7-3595-9946-B20F-19C38C64367D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65126-7662-4342-BBEC-F865F8CA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C09F1-237E-EC43-B11C-4A9663BA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0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9754-B865-8448-8360-AF3FF5E7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7C1D-D73A-3846-848A-C8315D4AD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0CC38-F1E3-F540-8D11-E7E24F091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41FA9-A2D7-8B4F-8BD2-9A27D611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E32-1FFD-A348-B8B6-196ADDBC34CC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4914D-FA5C-8344-9A83-80385EF6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A7BF2-7B31-1448-A5C0-385EA92A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6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CF06-9170-6145-999D-A402B5E2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3E6AD-4472-3C4E-9AFC-FE62F25C0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E51E7-CBC8-D64C-A9F4-A7F41D59A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21180-1476-3241-BA6A-C99E31D66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ABD01-1227-024A-A444-322B925EB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3F57F-446F-C345-B1B6-B6F05D4E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F6A8-C110-EE43-808F-189C101A840E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3BD04-820C-7542-A86F-66D7BC11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05406-5359-7544-822B-305C6F42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2263-4287-C34A-BCA5-92007C58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51F94-A8FD-1C40-806D-57F9FDD3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A09-75CD-0546-8082-543EBD6B8963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6FD6D-EE75-1443-BEAD-5F1C59BD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73483-F304-244E-998F-2C282A14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2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0E8A7-A880-734C-8EE8-4C0E3734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A1FD-E6AA-B34F-8543-4FDFE7AC8235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7F332-1133-8249-A0B9-CBDAA369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071B4-17A5-2748-9CB2-60BC5E80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8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2A41-AD19-8140-8C4C-965FD824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2066D-DA66-0641-A734-28298759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D70FF-7BE4-5847-8FC4-C50EE6093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9458D-A59E-254D-8291-4DC99843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55F0-F696-974C-8923-ECFB668217A4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1F79C-1025-5545-9B8A-290231BA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110-27C5-5D47-B2D1-26B9B349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8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3ADF-1445-224D-8838-BC74A13C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2373E-51BB-3C4D-BECE-365157686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1657F-9711-AE47-B5E3-D797F6EA0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D2154-6D1F-D348-AF22-C7FE8A62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225-A1CE-E240-92E2-A35F41DCD611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50EF6-0B42-5D4D-BBFD-FF1CFA20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3FED6-3D7E-694E-AE1E-1F3CD3A1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1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91638-57E1-F649-8D26-550E53E8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E348D-4465-D646-A8B9-6DEB7C66E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F7C00-79B2-204E-95E3-A6D8A7925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AAF8-7C1D-114F-B1C2-2DEA2C4E7514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1E93-27E1-FB49-80BD-0E23E9DE2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F36A1-7A1F-C14C-981E-4DB70C7D3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omar.edu/irp/wp-content/uploads/sites/238/2022/08/PRP-Resource-Allocation-Status-8_2022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wTvB4OVzBj56d1SNyxVcTpKuFTPuRyM4" TargetMode="External"/><Relationship Id="rId2" Type="http://schemas.openxmlformats.org/officeDocument/2006/relationships/hyperlink" Target="https://www2.palomar.edu/pages/irp/program-review-and-planning-3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alomar.edu/irp/program-review-and-planning-3/#step-4-access-prp-data" TargetMode="External"/><Relationship Id="rId4" Type="http://schemas.openxmlformats.org/officeDocument/2006/relationships/hyperlink" Target="https://www.cognitoforms.com/PalomarCollege1/_202223InstructionalProgramReviewAndPlan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3E1E3-D5A9-B749-B1C0-7081B5D40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 fontScale="90000"/>
          </a:bodyPr>
          <a:lstStyle/>
          <a:p>
            <a:r>
              <a:rPr lang="en-US" sz="7200" dirty="0"/>
              <a:t>2022-23 Program Review and Planning</a:t>
            </a:r>
            <a:br>
              <a:rPr lang="en-US" sz="7200" dirty="0"/>
            </a:br>
            <a:r>
              <a:rPr lang="en-US" sz="1600" b="1" i="1" dirty="0"/>
              <a:t>Please</a:t>
            </a:r>
            <a:r>
              <a:rPr lang="en-US" sz="1600" dirty="0"/>
              <a:t> </a:t>
            </a:r>
            <a:r>
              <a:rPr lang="en-US" sz="1800" b="1" i="1" dirty="0"/>
              <a:t>type in the chat – one highlight from your summer!</a:t>
            </a:r>
            <a:r>
              <a:rPr lang="en-US" sz="7200" b="1" i="1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C7227-1711-5C4A-96F1-A38000B66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Instruction Programs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00D53-8129-BE44-9A1C-31AC80CB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3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45EFD-85E3-6546-9BD9-06D4D279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Connecting PRPs to Resource Allocation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EC76B3-0012-9949-8D53-10AAA14A9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821015"/>
              </p:ext>
            </p:extLst>
          </p:nvPr>
        </p:nvGraphicFramePr>
        <p:xfrm>
          <a:off x="1394847" y="2006590"/>
          <a:ext cx="9422970" cy="4194946"/>
        </p:xfrm>
        <a:graphic>
          <a:graphicData uri="http://schemas.openxmlformats.org/drawingml/2006/table">
            <a:tbl>
              <a:tblPr/>
              <a:tblGrid>
                <a:gridCol w="1575472">
                  <a:extLst>
                    <a:ext uri="{9D8B030D-6E8A-4147-A177-3AD203B41FA5}">
                      <a16:colId xmlns:a16="http://schemas.microsoft.com/office/drawing/2014/main" val="12189654"/>
                    </a:ext>
                  </a:extLst>
                </a:gridCol>
                <a:gridCol w="7847498">
                  <a:extLst>
                    <a:ext uri="{9D8B030D-6E8A-4147-A177-3AD203B41FA5}">
                      <a16:colId xmlns:a16="http://schemas.microsoft.com/office/drawing/2014/main" val="1142628947"/>
                    </a:ext>
                  </a:extLst>
                </a:gridCol>
              </a:tblGrid>
              <a:tr h="3617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339333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IRP Prepares Data, Forms Reviewed, Webpages Updated; Units can Start Early!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518119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Units Complete Reviews</a:t>
                      </a: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580232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 Complete Reviews, Peer Review (EESSC Committee)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703620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Deans/Directors Review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334512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VPs Review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80884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Level RA Prioritization:  Divisional List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455510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Level RA Prioritization:  Bring Divisional Lists into one single list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145930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 Sources Identified; Budget Committee; College Council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98717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 requests processed and integrated into the Budget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675277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Planning Report to College Council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961869"/>
                  </a:ext>
                </a:extLst>
              </a:tr>
              <a:tr h="34847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Planning Report to Board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741625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4978A7-9138-514B-8659-BF7279BD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7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20C09-27B5-0D4D-81C4-3D7383E5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63DC60-4785-0048-8301-8443C62B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7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73EB0-9406-7744-B0F4-F446AC71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683771-737E-4B3A-B1F3-557AD09F6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527844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47DFD-6BE1-0C49-9030-77097552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oup of people walking in front of a crowd&#10;&#10;Description automatically generated">
            <a:extLst>
              <a:ext uri="{FF2B5EF4-FFF2-40B4-BE49-F238E27FC236}">
                <a16:creationId xmlns:a16="http://schemas.microsoft.com/office/drawing/2014/main" id="{142292C0-002E-B443-BA94-7570DBFE77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1179" b="455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B4239-F3C9-CA44-AF77-5CEEED56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Welcome and Expected Outcomes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09434-CB8E-474E-B8A1-D44E6B639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Explain the purpose of Program Review and Planning (PRP)</a:t>
            </a:r>
          </a:p>
          <a:p>
            <a:r>
              <a:rPr lang="en-US" sz="1800" dirty="0"/>
              <a:t>Complete your Comprehensive or Annual PRP Form</a:t>
            </a:r>
          </a:p>
          <a:p>
            <a:r>
              <a:rPr lang="en-US" sz="1800" dirty="0"/>
              <a:t>Describe how the PRPs will influence resource allocation decisions.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787F7-0957-A84E-8C82-DB84D0E2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6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BE49E-B070-E340-8027-4E025A9F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US" sz="4000"/>
              <a:t>Purpose – Why engage in the PRP process?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7D09C2-2230-49C9-9DD9-809C757D7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9" name="Content Placeholder 8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28FC4B2C-C881-B34A-A056-3CADAE547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77" r="17422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A331B-B86B-E14C-BF23-07BD5739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8D3C-A8A1-4A44-8C84-78233882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Outcomes from 2021-22 PRPs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3E8A-A942-1E49-8DD2-13B2232E0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42" y="1851949"/>
            <a:ext cx="7588306" cy="4504401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All instructional areas completed their PRPs!</a:t>
            </a:r>
          </a:p>
          <a:p>
            <a:r>
              <a:rPr lang="en-US" sz="2000" dirty="0"/>
              <a:t>Resource requests were downloaded and prioritized across the College</a:t>
            </a:r>
          </a:p>
          <a:p>
            <a:pPr lvl="1"/>
            <a:r>
              <a:rPr lang="en-US" sz="2000" dirty="0"/>
              <a:t>One-time and technology needs</a:t>
            </a:r>
          </a:p>
          <a:p>
            <a:pPr lvl="1"/>
            <a:r>
              <a:rPr lang="en-US" sz="2000" dirty="0"/>
              <a:t>Facilities</a:t>
            </a:r>
          </a:p>
          <a:p>
            <a:pPr lvl="1"/>
            <a:r>
              <a:rPr lang="en-US" sz="2000" dirty="0"/>
              <a:t>Staffing</a:t>
            </a:r>
          </a:p>
          <a:p>
            <a:r>
              <a:rPr lang="en-US" sz="2000" dirty="0"/>
              <a:t>Budget Committee recommended funding for one-time and technology needs; Facilities is reviewing facilities requests to add to Scheduled Maintenance plan. Program Review and Resource Allocation Committee reviewing funding available to support additional requests</a:t>
            </a:r>
          </a:p>
          <a:p>
            <a:r>
              <a:rPr lang="en-US" sz="1700" dirty="0">
                <a:hlinkClick r:id="rId3"/>
              </a:rPr>
              <a:t>https://www.palomar.edu/irp/wp-content/uploads/sites/238/2022/08/PRP-Resource-Allocation-Status-8_2022.pdf</a:t>
            </a:r>
            <a:endParaRPr lang="en-US" sz="1700" dirty="0"/>
          </a:p>
          <a:p>
            <a:endParaRPr lang="en-US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D11FAED3-04E1-EB48-0824-27C13AE35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3C839-FB3A-0D41-BA9C-EA787995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4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8A1B-7F44-21EB-F7D9-4A38D7D2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Changes for Instructional PRPs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885DBD8-49A7-FF57-9D64-9CB6445BD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3413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80506-D31D-BFF9-4193-F48C9B4B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2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A02D-4905-0A49-8A14-D67952B1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6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Timeline for Instructional PRPs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B19C32-6FBC-9044-A312-7EB7899B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9A166E4-55DF-B44F-F2CF-B0E00B2BD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44753"/>
              </p:ext>
            </p:extLst>
          </p:nvPr>
        </p:nvGraphicFramePr>
        <p:xfrm>
          <a:off x="838200" y="1825625"/>
          <a:ext cx="10515600" cy="423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58546">
                  <a:extLst>
                    <a:ext uri="{9D8B030D-6E8A-4147-A177-3AD203B41FA5}">
                      <a16:colId xmlns:a16="http://schemas.microsoft.com/office/drawing/2014/main" val="2375905810"/>
                    </a:ext>
                  </a:extLst>
                </a:gridCol>
                <a:gridCol w="1518834">
                  <a:extLst>
                    <a:ext uri="{9D8B030D-6E8A-4147-A177-3AD203B41FA5}">
                      <a16:colId xmlns:a16="http://schemas.microsoft.com/office/drawing/2014/main" val="4255780973"/>
                    </a:ext>
                  </a:extLst>
                </a:gridCol>
                <a:gridCol w="1410345">
                  <a:extLst>
                    <a:ext uri="{9D8B030D-6E8A-4147-A177-3AD203B41FA5}">
                      <a16:colId xmlns:a16="http://schemas.microsoft.com/office/drawing/2014/main" val="1109273385"/>
                    </a:ext>
                  </a:extLst>
                </a:gridCol>
                <a:gridCol w="1527875">
                  <a:extLst>
                    <a:ext uri="{9D8B030D-6E8A-4147-A177-3AD203B41FA5}">
                      <a16:colId xmlns:a16="http://schemas.microsoft.com/office/drawing/2014/main" val="959100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ASSIGNED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DUE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837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Webpage, Forms, and Data Updated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IR&amp;P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08/01/2022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08/18/2022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6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IR&amp;P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08/18/2022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09/16/2022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3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Disciplines Complete PRP Forms (Comprehensive or Annual)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Disciplines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08/19/2022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10/12/2022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319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Chairs Confirm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10/12/2022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10/14/2022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289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PEER REVIEWS of COMPREHENSIVE PRPs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EESSC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10/14/2022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11/4/2022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77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Deans Review PRPs and Engage with Disciplines for Follow up if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11/4/2022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11/30/2022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50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Disciplines receive feedback and make any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Disciplines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11/30/2022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12/9/2022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90760"/>
                  </a:ext>
                </a:extLst>
              </a:tr>
              <a:tr h="233067">
                <a:tc>
                  <a:txBody>
                    <a:bodyPr/>
                    <a:lstStyle/>
                    <a:p>
                      <a:r>
                        <a:rPr lang="en-US" b="1" dirty="0"/>
                        <a:t>Deans sign off on final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12/09/2022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12/16/2022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191177"/>
                  </a:ext>
                </a:extLst>
              </a:tr>
              <a:tr h="233067">
                <a:tc>
                  <a:txBody>
                    <a:bodyPr/>
                    <a:lstStyle/>
                    <a:p>
                      <a:r>
                        <a:rPr lang="en-US" b="1" dirty="0"/>
                        <a:t>Vice President Review and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12/19/2022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01/13/2023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437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54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2DBD-0F6B-7940-B39F-8A4EB35F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Completing your PRP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0734B-3AC8-9546-A414-A201F6B19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things Instruction PRP: </a:t>
            </a:r>
          </a:p>
          <a:p>
            <a:pPr marL="233363" indent="0">
              <a:buNone/>
            </a:pPr>
            <a:r>
              <a:rPr lang="en-US" dirty="0">
                <a:hlinkClick r:id="rId2"/>
              </a:rPr>
              <a:t>https://www2.palomar.edu/pages/irp/program-review-and-planning-3/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PRP Videos! If you haven’t checked them out, please do!  </a:t>
            </a:r>
            <a:r>
              <a:rPr lang="en-US" dirty="0">
                <a:hlinkClick r:id="rId3"/>
              </a:rPr>
              <a:t>https://www.youtube.com/playlist?list=PLwTvB4OVzBj56d1SNyxVcTpKuFTPuRyM4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9384-E619-5C42-BF0C-FC75DCF8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6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1" y="4831088"/>
            <a:ext cx="3685032" cy="16083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PRP Form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PRP Data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B675DD-5BF0-5041-9BF1-9AB64E0C8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03"/>
          <a:stretch/>
        </p:blipFill>
        <p:spPr>
          <a:xfrm>
            <a:off x="1866901" y="474774"/>
            <a:ext cx="9083361" cy="388154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B8764-14DC-A643-8B72-3299EE07F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0" y="4765596"/>
            <a:ext cx="6675627" cy="2092404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en-US" sz="2000" u="sng" dirty="0">
              <a:hlinkClick r:id="rId4"/>
            </a:endParaRPr>
          </a:p>
          <a:p>
            <a:pPr marL="0" indent="0">
              <a:buNone/>
            </a:pPr>
            <a:r>
              <a:rPr lang="en-US" sz="2000" u="sng" dirty="0">
                <a:hlinkClick r:id="rId4"/>
              </a:rPr>
              <a:t>https://www.cognitoforms.com/PalomarCollege1/_202223InstructionalProgramReviewAndPlanning</a:t>
            </a:r>
            <a:endParaRPr lang="en-US" sz="2000" u="sng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2000" u="sng" dirty="0">
                <a:hlinkClick r:id="rId5"/>
              </a:rPr>
              <a:t>https://www.palomar.edu/irp/program-review-and-planning-3/#step-4-access-prp-data</a:t>
            </a:r>
            <a:endParaRPr lang="en-US" sz="2000" u="sng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E2BCB-7778-144C-AA56-535A0630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7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20481</TotalTime>
  <Words>545</Words>
  <Application>Microsoft Office PowerPoint</Application>
  <PresentationFormat>Widescreen</PresentationFormat>
  <Paragraphs>132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2022-23 Program Review and Planning Please type in the chat – one highlight from your summer! </vt:lpstr>
      <vt:lpstr>Overview</vt:lpstr>
      <vt:lpstr>Welcome and Expected Outcomes</vt:lpstr>
      <vt:lpstr>Purpose – Why engage in the PRP process?</vt:lpstr>
      <vt:lpstr>Outcomes from 2021-22 PRPs</vt:lpstr>
      <vt:lpstr>Summary of Changes for Instructional PRPs</vt:lpstr>
      <vt:lpstr>Timeline for Instructional PRPs</vt:lpstr>
      <vt:lpstr>Accessing and Completing your PRP</vt:lpstr>
      <vt:lpstr>PRP Form   PRP Data</vt:lpstr>
      <vt:lpstr>Connecting PRPs to Resource Allocation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2021-22 Program Review and Planning </dc:title>
  <dc:creator>Barton, Michelle</dc:creator>
  <cp:lastModifiedBy>Barton, Michelle</cp:lastModifiedBy>
  <cp:revision>17</cp:revision>
  <cp:lastPrinted>2021-09-15T03:49:53Z</cp:lastPrinted>
  <dcterms:created xsi:type="dcterms:W3CDTF">2021-08-28T22:38:54Z</dcterms:created>
  <dcterms:modified xsi:type="dcterms:W3CDTF">2022-09-21T16:58:34Z</dcterms:modified>
</cp:coreProperties>
</file>