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1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7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8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2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3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3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1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9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5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62F10-6CAF-4959-A35C-7D2573440EA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2D8A-D01A-45E3-B0B9-43D2BC1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9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Palomar College</a:t>
            </a:r>
            <a:br>
              <a:rPr lang="en-US" sz="6000" dirty="0" smtClean="0"/>
            </a:br>
            <a:r>
              <a:rPr lang="en-US" sz="6000" dirty="0" smtClean="0"/>
              <a:t>Fire 51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Sample Application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830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Upload additional documents and sign the application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56626"/>
            <a:ext cx="6281738" cy="674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Fill out all required information (designated by a red asterisk)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0834" y="803275"/>
            <a:ext cx="5776270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sure spelling is correct and boxes are filled in completely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7666" y="803275"/>
            <a:ext cx="576260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3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88973"/>
            <a:ext cx="3427996" cy="2417394"/>
          </a:xfrm>
        </p:spPr>
        <p:txBody>
          <a:bodyPr>
            <a:noAutofit/>
          </a:bodyPr>
          <a:lstStyle/>
          <a:p>
            <a:r>
              <a:rPr lang="en-US" sz="3400" dirty="0" smtClean="0"/>
              <a:t>Pay attention to all questions and answer completely. For EMT, check all applicable boxes</a:t>
            </a:r>
            <a:endParaRPr lang="en-US" sz="3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102540"/>
            <a:ext cx="6281738" cy="464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4"/>
            <a:ext cx="3515418" cy="255797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You may resume your application later by providing an email address to receive a link to continue 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2198141"/>
            <a:ext cx="6281738" cy="245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6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91" y="2349925"/>
            <a:ext cx="3562420" cy="245644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Fill out all boxes of Employer section. </a:t>
            </a:r>
            <a:br>
              <a:rPr lang="en-US" dirty="0" smtClean="0"/>
            </a:br>
            <a:r>
              <a:rPr lang="en-US" sz="2400" dirty="0" smtClean="0"/>
              <a:t>(continued on next slide)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886383"/>
            <a:ext cx="6281738" cy="5082058"/>
          </a:xfrm>
        </p:spPr>
      </p:pic>
    </p:spTree>
    <p:extLst>
      <p:ext uri="{BB962C8B-B14F-4D97-AF65-F5344CB8AC3E}">
        <p14:creationId xmlns:p14="http://schemas.microsoft.com/office/powerpoint/2010/main" val="32457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List all employment, beginning with most recent</a:t>
            </a:r>
            <a:endParaRPr lang="en-US" sz="3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785" y="803275"/>
            <a:ext cx="4766367" cy="5248275"/>
          </a:xfrm>
        </p:spPr>
      </p:pic>
    </p:spTree>
    <p:extLst>
      <p:ext uri="{BB962C8B-B14F-4D97-AF65-F5344CB8AC3E}">
        <p14:creationId xmlns:p14="http://schemas.microsoft.com/office/powerpoint/2010/main" val="33872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section is straightforward; answer completely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1090159"/>
            <a:ext cx="6281738" cy="4674507"/>
          </a:xfrm>
        </p:spPr>
      </p:pic>
    </p:spTree>
    <p:extLst>
      <p:ext uri="{BB962C8B-B14F-4D97-AF65-F5344CB8AC3E}">
        <p14:creationId xmlns:p14="http://schemas.microsoft.com/office/powerpoint/2010/main" val="137038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Upload required items in this section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6194" y="803275"/>
            <a:ext cx="5325550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9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1238</TotalTime>
  <Words>106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Palomar College Fire 51</vt:lpstr>
      <vt:lpstr>Fill out all required information (designated by a red asterisk)</vt:lpstr>
      <vt:lpstr>Make sure spelling is correct and boxes are filled in completely</vt:lpstr>
      <vt:lpstr>Pay attention to all questions and answer completely. For EMT, check all applicable boxes</vt:lpstr>
      <vt:lpstr>You may resume your application later by providing an email address to receive a link to continue </vt:lpstr>
      <vt:lpstr>Fill out all boxes of Employer section.  (continued on next slide)</vt:lpstr>
      <vt:lpstr>List all employment, beginning with most recent</vt:lpstr>
      <vt:lpstr>This section is straightforward; answer completely</vt:lpstr>
      <vt:lpstr>Upload required items in this section</vt:lpstr>
      <vt:lpstr>Upload additional documents and sign the application</vt:lpstr>
    </vt:vector>
  </TitlesOfParts>
  <Company>Palomar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Palomar College Fire 51</dc:title>
  <dc:creator>Musgrove, Carole</dc:creator>
  <cp:lastModifiedBy>Musgrove, Carole</cp:lastModifiedBy>
  <cp:revision>16</cp:revision>
  <dcterms:created xsi:type="dcterms:W3CDTF">2020-03-03T21:11:57Z</dcterms:created>
  <dcterms:modified xsi:type="dcterms:W3CDTF">2022-03-14T22:20:42Z</dcterms:modified>
</cp:coreProperties>
</file>