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37" autoAdjust="0"/>
  </p:normalViewPr>
  <p:slideViewPr>
    <p:cSldViewPr>
      <p:cViewPr varScale="1">
        <p:scale>
          <a:sx n="121" d="100"/>
          <a:sy n="121" d="100"/>
        </p:scale>
        <p:origin x="131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  <p:transition spd="med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4CCD790-F4C0-432B-9634-74A1E95C0F74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41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49.jpe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50.jpe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41.pn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jpe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58.jpeg"/><Relationship Id="rId5" Type="http://schemas.openxmlformats.org/officeDocument/2006/relationships/hyperlink" Target="mailto:ehs@palomar.edu" TargetMode="External"/><Relationship Id="rId4" Type="http://schemas.openxmlformats.org/officeDocument/2006/relationships/hyperlink" Target="https://www.palomar.edu/facilities/cart-safety-quiz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alomar.edu/facilities/cart-safety-quiz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hbrown\Desktop\Palomar Frontfi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14400"/>
            <a:ext cx="9156700" cy="5956301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762000" y="1066800"/>
            <a:ext cx="7620000" cy="16002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229600" cy="1524000"/>
          </a:xfrm>
        </p:spPr>
        <p:txBody>
          <a:bodyPr/>
          <a:lstStyle/>
          <a:p>
            <a:r>
              <a:rPr lang="en-US" dirty="0"/>
              <a:t>Campus cart Safety</a:t>
            </a:r>
            <a:br>
              <a:rPr lang="en-US" dirty="0"/>
            </a:br>
            <a:r>
              <a:rPr lang="en-US" dirty="0"/>
              <a:t>Palomar College</a:t>
            </a:r>
          </a:p>
        </p:txBody>
      </p:sp>
      <p:pic>
        <p:nvPicPr>
          <p:cNvPr id="9" name="slide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153400" y="5867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WRITTEN PERMISSION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5257800" cy="3352800"/>
          </a:xfrm>
        </p:spPr>
        <p:txBody>
          <a:bodyPr>
            <a:normAutofit/>
          </a:bodyPr>
          <a:lstStyle/>
          <a:p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Have an escort.</a:t>
            </a:r>
          </a:p>
          <a:p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Travel at a normal walking pace.</a:t>
            </a:r>
          </a:p>
          <a:p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Assume responsibility.</a:t>
            </a:r>
          </a:p>
          <a:p>
            <a:r>
              <a:rPr lang="en-US" sz="30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Do Not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travel on the lawns.</a:t>
            </a:r>
          </a:p>
        </p:txBody>
      </p:sp>
      <p:pic>
        <p:nvPicPr>
          <p:cNvPr id="5" name="slide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2133600"/>
            <a:ext cx="2743200" cy="2057400"/>
          </a:xfrm>
          <a:prstGeom prst="rect">
            <a:avLst/>
          </a:prstGeom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chbrown\Desktop\BG Slide 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609600" y="5181600"/>
            <a:ext cx="7848600" cy="12954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Always give the right of way to foot traffic.</a:t>
            </a:r>
            <a:endParaRPr lang="en-US" dirty="0"/>
          </a:p>
        </p:txBody>
      </p:sp>
      <p:pic>
        <p:nvPicPr>
          <p:cNvPr id="9" name="slide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chbrown\Desktop\BG Slide 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799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524000" y="4953000"/>
            <a:ext cx="6096000" cy="15240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105400"/>
            <a:ext cx="6096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SPECIALLY EQUIPPED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VEHICLES ONLY.</a:t>
            </a:r>
            <a:endParaRPr lang="en-US" dirty="0"/>
          </a:p>
        </p:txBody>
      </p:sp>
      <p:pic>
        <p:nvPicPr>
          <p:cNvPr id="6" name="slide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ENFORCEMENT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20040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Verbal warning.</a:t>
            </a:r>
          </a:p>
          <a:p>
            <a:pPr>
              <a:buNone/>
            </a:pP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Written reprimand.</a:t>
            </a:r>
          </a:p>
          <a:p>
            <a:pPr>
              <a:buNone/>
            </a:pP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Suspension of driving privileges.</a:t>
            </a:r>
          </a:p>
        </p:txBody>
      </p:sp>
      <p:pic>
        <p:nvPicPr>
          <p:cNvPr id="4" name="slide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chbrown\Desktop\BG Slide 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304800" y="3657600"/>
            <a:ext cx="3962400" cy="26670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905000" y="304800"/>
            <a:ext cx="5791200" cy="9144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PROPER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0"/>
            <a:ext cx="4038600" cy="2514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Basic Operation</a:t>
            </a:r>
          </a:p>
          <a:p>
            <a:pPr>
              <a:lnSpc>
                <a:spcPct val="90000"/>
              </a:lnSpc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Maintenance</a:t>
            </a:r>
          </a:p>
          <a:p>
            <a:pPr>
              <a:lnSpc>
                <a:spcPct val="90000"/>
              </a:lnSpc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Restricted Areas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7" name="slide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chbrown\Desktop\BG Slide 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685800" y="5181600"/>
            <a:ext cx="7696200" cy="9906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05400"/>
            <a:ext cx="76962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OPERATIONAL KEY SWITCH</a:t>
            </a:r>
            <a:endParaRPr lang="en-US" dirty="0"/>
          </a:p>
        </p:txBody>
      </p:sp>
      <p:pic>
        <p:nvPicPr>
          <p:cNvPr id="6" name="slide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858000" cy="1295400"/>
          </a:xfrm>
        </p:spPr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Report faulty brakes to your supervisor immediately. </a:t>
            </a:r>
          </a:p>
        </p:txBody>
      </p:sp>
      <p:pic>
        <p:nvPicPr>
          <p:cNvPr id="4" name="slide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Pictur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2819400"/>
            <a:ext cx="3214688" cy="3304589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600200"/>
            <a:ext cx="4572000" cy="3124200"/>
          </a:xfrm>
        </p:spPr>
        <p:txBody>
          <a:bodyPr/>
          <a:lstStyle/>
          <a:p>
            <a:r>
              <a:rPr lang="en-US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Do Not</a:t>
            </a:r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touch </a:t>
            </a:r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HOT</a:t>
            </a:r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components.</a:t>
            </a:r>
          </a:p>
          <a:p>
            <a:endParaRPr lang="en-US" b="1" u="sng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When Exiting, leave switch in neutral position.</a:t>
            </a:r>
          </a:p>
        </p:txBody>
      </p:sp>
      <p:pic>
        <p:nvPicPr>
          <p:cNvPr id="4" name="slide1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Documents and Settings\chbrown\Desktop\Picture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2743200"/>
            <a:ext cx="2868408" cy="3097213"/>
          </a:xfrm>
          <a:prstGeom prst="rect">
            <a:avLst/>
          </a:prstGeom>
          <a:noFill/>
          <a:effectLst>
            <a:innerShdw blurRad="7239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chbrown\Desktop\BG Slide 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9884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914400" y="228600"/>
            <a:ext cx="7239000" cy="12192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543800" cy="11430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sunset" dir="t">
                <a:rot lat="0" lon="0" rev="1800000"/>
              </a:lightRig>
            </a:scene3d>
            <a:sp3d extrusionH="57150" prstMaterial="dkEdge">
              <a:bevelT w="50800" h="38100" prst="riblet"/>
              <a:bevelB w="50800" h="38100" prst="riblet"/>
            </a:sp3d>
          </a:bodyPr>
          <a:lstStyle/>
          <a:p>
            <a:r>
              <a:rPr lang="en-US" dirty="0"/>
              <a:t>Never Store </a:t>
            </a:r>
            <a:r>
              <a:rPr lang="en-US" u="sng" dirty="0">
                <a:ln w="635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Flammables</a:t>
            </a:r>
            <a:r>
              <a:rPr lang="en-US" dirty="0"/>
              <a:t> On Your Cart!</a:t>
            </a:r>
          </a:p>
        </p:txBody>
      </p:sp>
      <p:pic>
        <p:nvPicPr>
          <p:cNvPr id="5" name="slide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ELECTRICAL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22098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Check for Corrosion.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Arcing Terminals.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Low Battery Water.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Cracks or Leaks.</a:t>
            </a:r>
          </a:p>
        </p:txBody>
      </p:sp>
      <p:pic>
        <p:nvPicPr>
          <p:cNvPr id="4" name="slide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Documents and Settings\chbrown\Desktop\Batter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2895600"/>
            <a:ext cx="3821113" cy="2870200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8288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ADOPTED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 BY THE 1990 SAFETY &amp; SECURITY COMMITTEE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7543800" cy="2971800"/>
          </a:xfrm>
        </p:spPr>
        <p:txBody>
          <a:bodyPr>
            <a:normAutofit fontScale="92500" lnSpcReduction="20000"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 Persons operating Carts</a:t>
            </a:r>
          </a:p>
          <a:p>
            <a:pPr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 Departments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buNone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SAFETY FIRST ! </a:t>
            </a:r>
          </a:p>
        </p:txBody>
      </p:sp>
      <p:pic>
        <p:nvPicPr>
          <p:cNvPr id="4" name="slide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53400" y="5867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GENERAL OPERATIONAL CHECKS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7924800" cy="381000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 acceleration smooth?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 the steering tight or loose?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 the wheels loose?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the brakes function properly?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Any unusual smells?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the lights work?</a:t>
            </a:r>
          </a:p>
        </p:txBody>
      </p:sp>
      <p:pic>
        <p:nvPicPr>
          <p:cNvPr id="4" name="slide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3300"/>
                </a:solidFill>
              </a:rPr>
              <a:t>SAFETY ALERT 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343400" cy="3581400"/>
          </a:xfrm>
        </p:spPr>
        <p:txBody>
          <a:bodyPr>
            <a:normAutofit fontScale="92500"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Battery acid is highly corrosive!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Always wear protective gear!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Know where the closest eyewash station is located!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Documents and Settings\chbrown\Desktop\Gea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048000"/>
            <a:ext cx="3821113" cy="2870200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chbrown\Desktop\BG Slide 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1752600" y="3124200"/>
            <a:ext cx="5715000" cy="20574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2000" y="762000"/>
            <a:ext cx="7620000" cy="9906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086600" cy="762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GENERAL SAFETY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3200400"/>
            <a:ext cx="5638800" cy="205740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Always be able to stop.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Watch your speed.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Watch for open doors.</a:t>
            </a:r>
          </a:p>
        </p:txBody>
      </p:sp>
      <p:pic>
        <p:nvPicPr>
          <p:cNvPr id="6" name="slide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NEVER!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962400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Allow objects to extend outside the cart!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Carry unsecured objects!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Transport passengers without proper seating!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Loan out your cart!</a:t>
            </a:r>
          </a:p>
        </p:txBody>
      </p:sp>
      <p:pic>
        <p:nvPicPr>
          <p:cNvPr id="4" name="slide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NEVER!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192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Leave the key in the cart unattended.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Leave tools unsecured.</a:t>
            </a:r>
          </a:p>
        </p:txBody>
      </p:sp>
      <p:pic>
        <p:nvPicPr>
          <p:cNvPr id="4" name="slide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Ke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3276600"/>
            <a:ext cx="3822700" cy="2871787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NEVER!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Tow other vehicles with your cart!</a:t>
            </a:r>
          </a:p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(If your cart is disabled, call the cart mechanic, he will make arrangements to have it towed.)</a:t>
            </a:r>
          </a:p>
        </p:txBody>
      </p:sp>
      <p:pic>
        <p:nvPicPr>
          <p:cNvPr id="4" name="slide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to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3505200"/>
            <a:ext cx="3822700" cy="2865437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FF3300"/>
                </a:solidFill>
              </a:rPr>
              <a:t>FLAMMABLES: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137160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Transport in proper containers.</a:t>
            </a:r>
          </a:p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Not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store them on your cart.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Flammabl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2971800"/>
            <a:ext cx="4054475" cy="3135313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NEVER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752600"/>
            <a:ext cx="5257800" cy="4114800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Operate a cart while wearing earphones, earplugs or headsets.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Talking / Texting on your cell phone.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Talking on your portable radio.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Drive an unsafe cart.</a:t>
            </a:r>
          </a:p>
        </p:txBody>
      </p:sp>
      <p:pic>
        <p:nvPicPr>
          <p:cNvPr id="4" name="slide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Headphon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362200"/>
            <a:ext cx="3276600" cy="2461532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STAY ON DISTRICT PROPERTY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175260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Stay on district property.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Park in closest lot.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Walk.</a:t>
            </a:r>
          </a:p>
        </p:txBody>
      </p:sp>
      <p:pic>
        <p:nvPicPr>
          <p:cNvPr id="4" name="slide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Gas stat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3124200"/>
            <a:ext cx="3822700" cy="2871788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GENERAL SAFETY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543800" cy="411480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Stay to the right.</a:t>
            </a:r>
          </a:p>
          <a:p>
            <a:pPr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Secure all items</a:t>
            </a:r>
          </a:p>
          <a:p>
            <a:pPr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Avoid the main sidewalks between 7:30AM &amp; 3:30PM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NOT 1:30PM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</a:p>
        </p:txBody>
      </p:sp>
      <p:pic>
        <p:nvPicPr>
          <p:cNvPr id="4" name="slide2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chbrown\Desktop\Slide 3 b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685800" y="2819400"/>
            <a:ext cx="7010400" cy="22098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62000" y="381000"/>
            <a:ext cx="7620000" cy="9906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>
                <a:solidFill>
                  <a:schemeClr val="tx1"/>
                </a:solidFill>
              </a:rPr>
              <a:t>UPON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sz="5400" dirty="0">
                <a:solidFill>
                  <a:schemeClr val="tx1"/>
                </a:solidFill>
              </a:rPr>
              <a:t>COMPLETION: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895600"/>
            <a:ext cx="6858000" cy="21336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 will take a quiz.</a:t>
            </a:r>
          </a:p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 will provide a copy of your driver’s license.</a:t>
            </a:r>
          </a:p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EH&amp;S will go over the answers.</a:t>
            </a:r>
          </a:p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 will receive a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Cart Operators Certification Card.</a:t>
            </a:r>
          </a:p>
        </p:txBody>
      </p:sp>
      <p:pic>
        <p:nvPicPr>
          <p:cNvPr id="5" name="slide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153400" y="5867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USE FIRE LANES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410200"/>
            <a:ext cx="5410200" cy="60960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 AN ALTERNATE ROUTE</a:t>
            </a:r>
          </a:p>
        </p:txBody>
      </p:sp>
      <p:pic>
        <p:nvPicPr>
          <p:cNvPr id="4" name="Picture 4" descr="FIRE LANE LI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905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5" name="Picture 3" descr="FIRELANE THEA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1905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6" name="slide3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FROM THE WELLNESS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010400" cy="175260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Good Exercise.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Chance to see the Campus.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Sometimes Walking is Faster.</a:t>
            </a:r>
          </a:p>
        </p:txBody>
      </p:sp>
      <p:pic>
        <p:nvPicPr>
          <p:cNvPr id="4" name="slide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Wal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429000"/>
            <a:ext cx="3575681" cy="2895600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ON THE JOB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5260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Unload tools &amp; materials.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Park &amp; secure your cart at the end of the building.</a:t>
            </a:r>
          </a:p>
        </p:txBody>
      </p:sp>
      <p:pic>
        <p:nvPicPr>
          <p:cNvPr id="6" name="slide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chbrown\Desktop\Car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3352800"/>
            <a:ext cx="3892679" cy="2986087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chbrown\Desktop\BG Slide 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762000" y="381000"/>
            <a:ext cx="7620000" cy="9906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RESTRICTED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slide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STUDENT UNION</a:t>
            </a:r>
            <a:endParaRPr lang="en-US" dirty="0"/>
          </a:p>
        </p:txBody>
      </p:sp>
      <p:pic>
        <p:nvPicPr>
          <p:cNvPr id="4" name="slide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Cart Saftey Quiz Power Point\su from rear_7406 4 09.jpg"/>
          <p:cNvPicPr>
            <a:picLocks noChangeAspect="1" noChangeArrowheads="1"/>
          </p:cNvPicPr>
          <p:nvPr/>
        </p:nvPicPr>
        <p:blipFill>
          <a:blip r:embed="rId5" cstate="print"/>
          <a:srcRect r="11321" b="685"/>
          <a:stretch>
            <a:fillRect/>
          </a:stretch>
        </p:blipFill>
        <p:spPr bwMode="auto">
          <a:xfrm>
            <a:off x="4572000" y="2286000"/>
            <a:ext cx="3990703" cy="2971800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  <p:pic>
        <p:nvPicPr>
          <p:cNvPr id="6" name="Picture 7" descr="C:\Documents and Settings\chbrown\Desktop\Cart Saftey Quiz Power Point\su area w couple_0852adj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2286000"/>
            <a:ext cx="3738563" cy="2990850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080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RESTRICTED AREAS</a:t>
            </a:r>
            <a:endParaRPr lang="en-US" dirty="0"/>
          </a:p>
        </p:txBody>
      </p:sp>
      <p:pic>
        <p:nvPicPr>
          <p:cNvPr id="4" name="Picture 6" descr="C&amp;D CO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143000"/>
            <a:ext cx="3606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5" name="Picture 5" descr="S BLD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143000"/>
            <a:ext cx="3606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6" name="Picture 4" descr="ES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4000500"/>
            <a:ext cx="3606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7" name="Picture 3" descr="TOP OF 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4000500"/>
            <a:ext cx="3606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8" name="slide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4582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WE’VE COVERED: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010400" cy="419100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Procedures for operating . . .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General cart maintenance . . .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Safety rules . . .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Restricted areas . . .</a:t>
            </a:r>
          </a:p>
          <a:p>
            <a:pPr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CART SAFETY QUIZ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CLICK ON ADDRESS: </a:t>
            </a:r>
            <a:r>
              <a:rPr lang="en-US" sz="3600" dirty="0">
                <a:solidFill>
                  <a:schemeClr val="tx1"/>
                </a:solidFill>
                <a:hlinkClick r:id="rId4"/>
              </a:rPr>
              <a:t>https://www.palomar.edu/facilities/cart-safety-quiz/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667000"/>
            <a:ext cx="5867400" cy="1295400"/>
          </a:xfrm>
        </p:spPr>
        <p:txBody>
          <a:bodyPr>
            <a:normAutofit fontScale="77500" lnSpcReduction="20000"/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3716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Don’t forget to provide a copy of your driver’s license to Derrick Johnson, EH&amp;S Supervisor at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5"/>
              </a:rPr>
              <a:t>ehs@palomar.edu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11273" name="Picture 9" descr="C:\Documents and Settings\chbrown\Local Settings\Temporary Internet Files\Content.IE5\ZNXJ5BIM\MPj04395400000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4114800"/>
            <a:ext cx="3505200" cy="2323760"/>
          </a:xfrm>
          <a:prstGeom prst="rect">
            <a:avLst/>
          </a:prstGeom>
          <a:noFill/>
          <a:effectLst>
            <a:innerShdw blurRad="635000" dir="3000000">
              <a:prstClr val="black"/>
            </a:innerShdw>
          </a:effectLst>
        </p:spPr>
      </p:pic>
      <p:pic>
        <p:nvPicPr>
          <p:cNvPr id="14" name="slide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DID YOU TAKE THE QUIZ?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153400" cy="2895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If not. Press the letter “P.”  This will take you back to the quiz.  </a:t>
            </a:r>
          </a:p>
          <a:p>
            <a:pPr>
              <a:buNone/>
            </a:pP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</a:p>
          <a:p>
            <a:pPr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If you did, press “Enter” to end the session, or go to the cart safety links page.</a:t>
            </a:r>
          </a:p>
          <a:p>
            <a:pPr>
              <a:buNone/>
            </a:pP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4351" y="4350603"/>
            <a:ext cx="6611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2"/>
              </a:rPr>
              <a:t>https://www.palomar.edu/facilities/cart-safety-quiz/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0756" y="5358825"/>
            <a:ext cx="2414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 you</a:t>
            </a:r>
          </a:p>
        </p:txBody>
      </p:sp>
    </p:spTree>
  </p:cSld>
  <p:clrMapOvr>
    <a:masterClrMapping/>
  </p:clrMapOvr>
  <p:transition spd="med" advTm="10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PALOMAR COLLEGE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ENVIRONMENTAL HEALTH &amp; SAFETY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ALL RIGHTS RESERVED 2001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672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Written by: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Kelly Hudson-Mac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Issac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and Don Thompson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Based on the Safety &amp; Security Guidelines of 1990.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Photographs &amp; Narration by: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Don Thompson for the Palomar College EH&amp;S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Produced by:</a:t>
            </a:r>
          </a:p>
          <a:p>
            <a:pPr lvl="1">
              <a:buNone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Kelly Hudson-Mac 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Issac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and Don Thompson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Music:</a:t>
            </a:r>
          </a:p>
          <a:p>
            <a:pPr lvl="1">
              <a:buNone/>
              <a:defRPr/>
            </a:pPr>
            <a:r>
              <a:rPr lang="en-US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Festejo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by Jay Leach, from the CD “Beyond Words.”</a:t>
            </a:r>
          </a:p>
          <a:p>
            <a:pPr lvl="1">
              <a:buNone/>
              <a:defRPr/>
            </a:pP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www.jayleach.com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med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858000" cy="4267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Procedures for operation</a:t>
            </a:r>
          </a:p>
          <a:p>
            <a:pPr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Proper maintenance</a:t>
            </a:r>
          </a:p>
          <a:p>
            <a:pPr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Safety rules</a:t>
            </a:r>
          </a:p>
          <a:p>
            <a:pPr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Restricted areas</a:t>
            </a:r>
          </a:p>
          <a:p>
            <a:endParaRPr lang="en-US" sz="3600" b="1" dirty="0">
              <a:latin typeface="+mj-lt"/>
            </a:endParaRPr>
          </a:p>
        </p:txBody>
      </p:sp>
      <p:pic>
        <p:nvPicPr>
          <p:cNvPr id="4" name="slide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53400" y="5867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“VEHICLES”   INCLUDE...</a:t>
            </a:r>
            <a:endParaRPr lang="en-US" dirty="0"/>
          </a:p>
        </p:txBody>
      </p:sp>
      <p:pic>
        <p:nvPicPr>
          <p:cNvPr id="11" name="Picture 3" descr="PIC00001"/>
          <p:cNvPicPr>
            <a:picLocks noChangeAspect="1" noChangeArrowheads="1"/>
          </p:cNvPicPr>
          <p:nvPr/>
        </p:nvPicPr>
        <p:blipFill>
          <a:blip r:embed="rId4"/>
          <a:srcRect l="8749" t="9999" r="8749"/>
          <a:stretch>
            <a:fillRect/>
          </a:stretch>
        </p:blipFill>
        <p:spPr bwMode="auto">
          <a:xfrm>
            <a:off x="381000" y="1295400"/>
            <a:ext cx="3657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12" name="Picture 4" descr="PIC00002"/>
          <p:cNvPicPr>
            <a:picLocks noChangeAspect="1" noChangeArrowheads="1"/>
          </p:cNvPicPr>
          <p:nvPr/>
        </p:nvPicPr>
        <p:blipFill>
          <a:blip r:embed="rId5"/>
          <a:srcRect l="1898" b="7692"/>
          <a:stretch>
            <a:fillRect/>
          </a:stretch>
        </p:blipFill>
        <p:spPr bwMode="auto">
          <a:xfrm>
            <a:off x="4876800" y="1295400"/>
            <a:ext cx="3886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13" name="Picture 5" descr="PIC000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4038600"/>
            <a:ext cx="3657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14" name="Picture 6" descr="PIC000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40386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15" name="slide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DISTRICT PROPERTY INCLUDES...</a:t>
            </a:r>
            <a:endParaRPr lang="en-US" sz="3600" dirty="0"/>
          </a:p>
        </p:txBody>
      </p:sp>
      <p:pic>
        <p:nvPicPr>
          <p:cNvPr id="4" name="Picture 3" descr="PIC000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219200"/>
            <a:ext cx="3733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5" name="Picture 4" descr="PIC000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219200"/>
            <a:ext cx="3606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6" name="Picture 5" descr="PIC00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3886200"/>
            <a:ext cx="3606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7" name="Picture 6" descr="PIC0000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38862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8" name="slide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305800" y="6248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PARKING LOTS AND ROADWAYS</a:t>
            </a:r>
            <a:endParaRPr lang="en-US" sz="3600" dirty="0"/>
          </a:p>
        </p:txBody>
      </p:sp>
      <p:pic>
        <p:nvPicPr>
          <p:cNvPr id="4" name="Picture 3" descr="PIC00016"/>
          <p:cNvPicPr>
            <a:picLocks noChangeAspect="1" noChangeArrowheads="1"/>
          </p:cNvPicPr>
          <p:nvPr/>
        </p:nvPicPr>
        <p:blipFill>
          <a:blip r:embed="rId4"/>
          <a:srcRect l="8163"/>
          <a:stretch>
            <a:fillRect/>
          </a:stretch>
        </p:blipFill>
        <p:spPr bwMode="auto">
          <a:xfrm>
            <a:off x="1371600" y="1676400"/>
            <a:ext cx="6324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5" name="slide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SERVICE  ROADS</a:t>
            </a:r>
            <a:endParaRPr lang="en-US" dirty="0"/>
          </a:p>
        </p:txBody>
      </p:sp>
      <p:pic>
        <p:nvPicPr>
          <p:cNvPr id="4" name="Picture 3" descr="PIC00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905000"/>
            <a:ext cx="6172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5" name="slide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chbrown\Desktop\BG Slide 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762000" y="1981200"/>
            <a:ext cx="5867400" cy="39624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62000" y="381000"/>
            <a:ext cx="7620000" cy="9906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VEHICLE  ACCESS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133600"/>
            <a:ext cx="57150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Maintenance Vehicles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Vendor Vehicles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Special Event Vehicles</a:t>
            </a:r>
          </a:p>
          <a:p>
            <a:pPr eaLnBrk="1" hangingPunct="1"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Privately Owned Vehicles</a:t>
            </a:r>
          </a:p>
        </p:txBody>
      </p:sp>
      <p:pic>
        <p:nvPicPr>
          <p:cNvPr id="5" name="slide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422</TotalTime>
  <Words>703</Words>
  <Application>Microsoft Office PowerPoint</Application>
  <PresentationFormat>On-screen Show (4:3)</PresentationFormat>
  <Paragraphs>148</Paragraphs>
  <Slides>39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Book Antiqua</vt:lpstr>
      <vt:lpstr>Lucida Sans</vt:lpstr>
      <vt:lpstr>Wingdings</vt:lpstr>
      <vt:lpstr>Wingdings 2</vt:lpstr>
      <vt:lpstr>Wingdings 3</vt:lpstr>
      <vt:lpstr>Apex</vt:lpstr>
      <vt:lpstr>Campus cart Safety Palomar College</vt:lpstr>
      <vt:lpstr>ADOPTED  BY THE 1990 SAFETY &amp; SECURITY COMMITTEE </vt:lpstr>
      <vt:lpstr>UPON  COMPLETION:</vt:lpstr>
      <vt:lpstr>OBJECTIVES</vt:lpstr>
      <vt:lpstr>“VEHICLES”   INCLUDE...</vt:lpstr>
      <vt:lpstr>DISTRICT PROPERTY INCLUDES...</vt:lpstr>
      <vt:lpstr>PARKING LOTS AND ROADWAYS</vt:lpstr>
      <vt:lpstr>SERVICE  ROADS</vt:lpstr>
      <vt:lpstr>VEHICLE  ACCESS</vt:lpstr>
      <vt:lpstr>WRITTEN PERMISSION</vt:lpstr>
      <vt:lpstr>Always give the right of way to foot traffic.</vt:lpstr>
      <vt:lpstr>SPECIALLY EQUIPPED VEHICLES ONLY.</vt:lpstr>
      <vt:lpstr>ENFORCEMENT</vt:lpstr>
      <vt:lpstr>PROPER OPERATION</vt:lpstr>
      <vt:lpstr>OPERATIONAL KEY SWITCH</vt:lpstr>
      <vt:lpstr>BRAKES</vt:lpstr>
      <vt:lpstr>BATTERIES</vt:lpstr>
      <vt:lpstr>Never Store Flammables On Your Cart!</vt:lpstr>
      <vt:lpstr>ELECTRICAL CONNECTIONS</vt:lpstr>
      <vt:lpstr>GENERAL OPERATIONAL CHECKS</vt:lpstr>
      <vt:lpstr>SAFETY ALERT !</vt:lpstr>
      <vt:lpstr>GENERAL SAFETY RULES</vt:lpstr>
      <vt:lpstr>NEVER!</vt:lpstr>
      <vt:lpstr>NEVER!</vt:lpstr>
      <vt:lpstr>NEVER!</vt:lpstr>
      <vt:lpstr>FLAMMABLES:</vt:lpstr>
      <vt:lpstr>NEVER</vt:lpstr>
      <vt:lpstr>STAY ON DISTRICT PROPERTY</vt:lpstr>
      <vt:lpstr>GENERAL SAFETY RULES</vt:lpstr>
      <vt:lpstr>USE FIRE LANES</vt:lpstr>
      <vt:lpstr>FROM THE WELLNESS TEAM</vt:lpstr>
      <vt:lpstr>ON THE JOB</vt:lpstr>
      <vt:lpstr>RESTRICTED AREAS</vt:lpstr>
      <vt:lpstr>STUDENT UNION</vt:lpstr>
      <vt:lpstr>RESTRICTED AREAS</vt:lpstr>
      <vt:lpstr>WE’VE COVERED:</vt:lpstr>
      <vt:lpstr>CART SAFETY QUIZ  CLICK ON ADDRESS: https://www.palomar.edu/facilities/cart-safety-quiz/   </vt:lpstr>
      <vt:lpstr>DID YOU TAKE THE QUIZ?</vt:lpstr>
      <vt:lpstr>PALOMAR COLLEGE ENVIRONMENTAL HEALTH &amp; SAFETY ALL RIGHTS RESERVED 2001</vt:lpstr>
    </vt:vector>
  </TitlesOfParts>
  <Company>Palomar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Campus cart Safety Palomar College</dc:title>
  <dc:creator>Information Services</dc:creator>
  <cp:lastModifiedBy>De La Torre, Maria</cp:lastModifiedBy>
  <cp:revision>38</cp:revision>
  <dcterms:created xsi:type="dcterms:W3CDTF">2009-06-29T18:53:10Z</dcterms:created>
  <dcterms:modified xsi:type="dcterms:W3CDTF">2025-04-10T19:30:10Z</dcterms:modified>
</cp:coreProperties>
</file>