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91" r:id="rId6"/>
    <p:sldId id="292" r:id="rId7"/>
    <p:sldId id="293" r:id="rId8"/>
    <p:sldId id="294" r:id="rId9"/>
    <p:sldId id="295" r:id="rId10"/>
    <p:sldId id="296" r:id="rId11"/>
    <p:sldId id="297" r:id="rId12"/>
    <p:sldId id="298" r:id="rId13"/>
    <p:sldId id="266" r:id="rId14"/>
    <p:sldId id="289" r:id="rId15"/>
    <p:sldId id="290" r:id="rId16"/>
    <p:sldId id="265" r:id="rId17"/>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4"/>
    <a:srgbClr val="55A51C"/>
    <a:srgbClr val="0F004E"/>
    <a:srgbClr val="0058A9"/>
    <a:srgbClr val="003300"/>
    <a:srgbClr val="B81237"/>
    <a:srgbClr val="292929"/>
    <a:srgbClr val="000000"/>
    <a:srgbClr val="1C1C1C"/>
    <a:srgbClr val="E1EB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0A1CEE-906E-4299-B007-39934E61E599}" v="13" dt="2021-03-10T01:51:13.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866" y="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Justin" userId="bf1e187f-7bfb-42b2-a751-b14c0d8f3625" providerId="ADAL" clId="{AC0A1CEE-906E-4299-B007-39934E61E599}"/>
    <pc:docChg chg="undo custSel addSld delSld modSld">
      <pc:chgData name="Garcia, Justin" userId="bf1e187f-7bfb-42b2-a751-b14c0d8f3625" providerId="ADAL" clId="{AC0A1CEE-906E-4299-B007-39934E61E599}" dt="2021-03-10T01:51:29.826" v="1685" actId="6549"/>
      <pc:docMkLst>
        <pc:docMk/>
      </pc:docMkLst>
      <pc:sldChg chg="modSp mod">
        <pc:chgData name="Garcia, Justin" userId="bf1e187f-7bfb-42b2-a751-b14c0d8f3625" providerId="ADAL" clId="{AC0A1CEE-906E-4299-B007-39934E61E599}" dt="2021-03-09T19:47:46.680" v="32" actId="6549"/>
        <pc:sldMkLst>
          <pc:docMk/>
          <pc:sldMk cId="565239828" sldId="256"/>
        </pc:sldMkLst>
        <pc:spChg chg="mod">
          <ac:chgData name="Garcia, Justin" userId="bf1e187f-7bfb-42b2-a751-b14c0d8f3625" providerId="ADAL" clId="{AC0A1CEE-906E-4299-B007-39934E61E599}" dt="2021-03-09T19:47:46.680" v="32" actId="6549"/>
          <ac:spMkLst>
            <pc:docMk/>
            <pc:sldMk cId="565239828" sldId="256"/>
            <ac:spMk id="2" creationId="{00000000-0000-0000-0000-000000000000}"/>
          </ac:spMkLst>
        </pc:spChg>
      </pc:sldChg>
      <pc:sldChg chg="modSp mod">
        <pc:chgData name="Garcia, Justin" userId="bf1e187f-7bfb-42b2-a751-b14c0d8f3625" providerId="ADAL" clId="{AC0A1CEE-906E-4299-B007-39934E61E599}" dt="2021-03-09T19:59:15.464" v="1659" actId="20577"/>
        <pc:sldMkLst>
          <pc:docMk/>
          <pc:sldMk cId="0" sldId="265"/>
        </pc:sldMkLst>
        <pc:spChg chg="mod">
          <ac:chgData name="Garcia, Justin" userId="bf1e187f-7bfb-42b2-a751-b14c0d8f3625" providerId="ADAL" clId="{AC0A1CEE-906E-4299-B007-39934E61E599}" dt="2021-03-09T19:59:10.933" v="1635" actId="20577"/>
          <ac:spMkLst>
            <pc:docMk/>
            <pc:sldMk cId="0" sldId="265"/>
            <ac:spMk id="4" creationId="{00000000-0000-0000-0000-000000000000}"/>
          </ac:spMkLst>
        </pc:spChg>
        <pc:spChg chg="mod">
          <ac:chgData name="Garcia, Justin" userId="bf1e187f-7bfb-42b2-a751-b14c0d8f3625" providerId="ADAL" clId="{AC0A1CEE-906E-4299-B007-39934E61E599}" dt="2021-03-09T19:59:15.464" v="1659" actId="20577"/>
          <ac:spMkLst>
            <pc:docMk/>
            <pc:sldMk cId="0" sldId="265"/>
            <ac:spMk id="5" creationId="{00000000-0000-0000-0000-000000000000}"/>
          </ac:spMkLst>
        </pc:spChg>
      </pc:sldChg>
      <pc:sldChg chg="modSp mod">
        <pc:chgData name="Garcia, Justin" userId="bf1e187f-7bfb-42b2-a751-b14c0d8f3625" providerId="ADAL" clId="{AC0A1CEE-906E-4299-B007-39934E61E599}" dt="2021-03-10T01:51:29.826" v="1685" actId="6549"/>
        <pc:sldMkLst>
          <pc:docMk/>
          <pc:sldMk cId="0" sldId="266"/>
        </pc:sldMkLst>
        <pc:spChg chg="mod">
          <ac:chgData name="Garcia, Justin" userId="bf1e187f-7bfb-42b2-a751-b14c0d8f3625" providerId="ADAL" clId="{AC0A1CEE-906E-4299-B007-39934E61E599}" dt="2021-03-10T01:51:29.826" v="1685" actId="6549"/>
          <ac:spMkLst>
            <pc:docMk/>
            <pc:sldMk cId="0" sldId="266"/>
            <ac:spMk id="3" creationId="{00000000-0000-0000-0000-000000000000}"/>
          </ac:spMkLst>
        </pc:spChg>
      </pc:sldChg>
      <pc:sldChg chg="del">
        <pc:chgData name="Garcia, Justin" userId="bf1e187f-7bfb-42b2-a751-b14c0d8f3625" providerId="ADAL" clId="{AC0A1CEE-906E-4299-B007-39934E61E599}" dt="2021-03-09T19:59:05.151" v="1611" actId="47"/>
        <pc:sldMkLst>
          <pc:docMk/>
          <pc:sldMk cId="4227032882" sldId="267"/>
        </pc:sldMkLst>
      </pc:sldChg>
      <pc:sldChg chg="del">
        <pc:chgData name="Garcia, Justin" userId="bf1e187f-7bfb-42b2-a751-b14c0d8f3625" providerId="ADAL" clId="{AC0A1CEE-906E-4299-B007-39934E61E599}" dt="2021-03-09T19:59:05.151" v="1611" actId="47"/>
        <pc:sldMkLst>
          <pc:docMk/>
          <pc:sldMk cId="335903450" sldId="270"/>
        </pc:sldMkLst>
      </pc:sldChg>
      <pc:sldChg chg="del">
        <pc:chgData name="Garcia, Justin" userId="bf1e187f-7bfb-42b2-a751-b14c0d8f3625" providerId="ADAL" clId="{AC0A1CEE-906E-4299-B007-39934E61E599}" dt="2021-03-09T19:58:53.970" v="1610" actId="47"/>
        <pc:sldMkLst>
          <pc:docMk/>
          <pc:sldMk cId="3763870115" sldId="272"/>
        </pc:sldMkLst>
      </pc:sldChg>
      <pc:sldChg chg="del">
        <pc:chgData name="Garcia, Justin" userId="bf1e187f-7bfb-42b2-a751-b14c0d8f3625" providerId="ADAL" clId="{AC0A1CEE-906E-4299-B007-39934E61E599}" dt="2021-03-09T19:58:53.970" v="1610" actId="47"/>
        <pc:sldMkLst>
          <pc:docMk/>
          <pc:sldMk cId="2340107088" sldId="273"/>
        </pc:sldMkLst>
      </pc:sldChg>
      <pc:sldChg chg="del">
        <pc:chgData name="Garcia, Justin" userId="bf1e187f-7bfb-42b2-a751-b14c0d8f3625" providerId="ADAL" clId="{AC0A1CEE-906E-4299-B007-39934E61E599}" dt="2021-03-09T19:59:05.151" v="1611" actId="47"/>
        <pc:sldMkLst>
          <pc:docMk/>
          <pc:sldMk cId="73420939" sldId="274"/>
        </pc:sldMkLst>
      </pc:sldChg>
      <pc:sldChg chg="del">
        <pc:chgData name="Garcia, Justin" userId="bf1e187f-7bfb-42b2-a751-b14c0d8f3625" providerId="ADAL" clId="{AC0A1CEE-906E-4299-B007-39934E61E599}" dt="2021-03-09T19:59:05.151" v="1611" actId="47"/>
        <pc:sldMkLst>
          <pc:docMk/>
          <pc:sldMk cId="3456425545" sldId="275"/>
        </pc:sldMkLst>
      </pc:sldChg>
      <pc:sldChg chg="del">
        <pc:chgData name="Garcia, Justin" userId="bf1e187f-7bfb-42b2-a751-b14c0d8f3625" providerId="ADAL" clId="{AC0A1CEE-906E-4299-B007-39934E61E599}" dt="2021-03-09T19:59:05.151" v="1611" actId="47"/>
        <pc:sldMkLst>
          <pc:docMk/>
          <pc:sldMk cId="3019692138" sldId="276"/>
        </pc:sldMkLst>
      </pc:sldChg>
      <pc:sldChg chg="del">
        <pc:chgData name="Garcia, Justin" userId="bf1e187f-7bfb-42b2-a751-b14c0d8f3625" providerId="ADAL" clId="{AC0A1CEE-906E-4299-B007-39934E61E599}" dt="2021-03-09T19:59:05.151" v="1611" actId="47"/>
        <pc:sldMkLst>
          <pc:docMk/>
          <pc:sldMk cId="3681108096" sldId="282"/>
        </pc:sldMkLst>
      </pc:sldChg>
      <pc:sldChg chg="del">
        <pc:chgData name="Garcia, Justin" userId="bf1e187f-7bfb-42b2-a751-b14c0d8f3625" providerId="ADAL" clId="{AC0A1CEE-906E-4299-B007-39934E61E599}" dt="2021-03-09T19:59:05.151" v="1611" actId="47"/>
        <pc:sldMkLst>
          <pc:docMk/>
          <pc:sldMk cId="2354557810" sldId="283"/>
        </pc:sldMkLst>
      </pc:sldChg>
      <pc:sldChg chg="del">
        <pc:chgData name="Garcia, Justin" userId="bf1e187f-7bfb-42b2-a751-b14c0d8f3625" providerId="ADAL" clId="{AC0A1CEE-906E-4299-B007-39934E61E599}" dt="2021-03-09T19:59:05.151" v="1611" actId="47"/>
        <pc:sldMkLst>
          <pc:docMk/>
          <pc:sldMk cId="959276951" sldId="284"/>
        </pc:sldMkLst>
      </pc:sldChg>
      <pc:sldChg chg="del">
        <pc:chgData name="Garcia, Justin" userId="bf1e187f-7bfb-42b2-a751-b14c0d8f3625" providerId="ADAL" clId="{AC0A1CEE-906E-4299-B007-39934E61E599}" dt="2021-03-09T19:59:05.151" v="1611" actId="47"/>
        <pc:sldMkLst>
          <pc:docMk/>
          <pc:sldMk cId="734315600" sldId="285"/>
        </pc:sldMkLst>
      </pc:sldChg>
      <pc:sldChg chg="del">
        <pc:chgData name="Garcia, Justin" userId="bf1e187f-7bfb-42b2-a751-b14c0d8f3625" providerId="ADAL" clId="{AC0A1CEE-906E-4299-B007-39934E61E599}" dt="2021-03-09T19:59:05.151" v="1611" actId="47"/>
        <pc:sldMkLst>
          <pc:docMk/>
          <pc:sldMk cId="1049881138" sldId="286"/>
        </pc:sldMkLst>
      </pc:sldChg>
      <pc:sldChg chg="del">
        <pc:chgData name="Garcia, Justin" userId="bf1e187f-7bfb-42b2-a751-b14c0d8f3625" providerId="ADAL" clId="{AC0A1CEE-906E-4299-B007-39934E61E599}" dt="2021-03-09T19:58:53.970" v="1610" actId="47"/>
        <pc:sldMkLst>
          <pc:docMk/>
          <pc:sldMk cId="389682417" sldId="287"/>
        </pc:sldMkLst>
      </pc:sldChg>
      <pc:sldChg chg="del">
        <pc:chgData name="Garcia, Justin" userId="bf1e187f-7bfb-42b2-a751-b14c0d8f3625" providerId="ADAL" clId="{AC0A1CEE-906E-4299-B007-39934E61E599}" dt="2021-03-09T19:59:05.151" v="1611" actId="47"/>
        <pc:sldMkLst>
          <pc:docMk/>
          <pc:sldMk cId="2121102207" sldId="288"/>
        </pc:sldMkLst>
      </pc:sldChg>
      <pc:sldChg chg="modSp mod">
        <pc:chgData name="Garcia, Justin" userId="bf1e187f-7bfb-42b2-a751-b14c0d8f3625" providerId="ADAL" clId="{AC0A1CEE-906E-4299-B007-39934E61E599}" dt="2021-03-09T19:58:35.437" v="1608" actId="6549"/>
        <pc:sldMkLst>
          <pc:docMk/>
          <pc:sldMk cId="443929854" sldId="289"/>
        </pc:sldMkLst>
        <pc:spChg chg="mod">
          <ac:chgData name="Garcia, Justin" userId="bf1e187f-7bfb-42b2-a751-b14c0d8f3625" providerId="ADAL" clId="{AC0A1CEE-906E-4299-B007-39934E61E599}" dt="2021-03-09T19:58:35.437" v="1608" actId="6549"/>
          <ac:spMkLst>
            <pc:docMk/>
            <pc:sldMk cId="443929854" sldId="289"/>
            <ac:spMk id="2" creationId="{00000000-0000-0000-0000-000000000000}"/>
          </ac:spMkLst>
        </pc:spChg>
      </pc:sldChg>
      <pc:sldChg chg="modSp">
        <pc:chgData name="Garcia, Justin" userId="bf1e187f-7bfb-42b2-a751-b14c0d8f3625" providerId="ADAL" clId="{AC0A1CEE-906E-4299-B007-39934E61E599}" dt="2021-03-09T19:58:41.613" v="1609"/>
        <pc:sldMkLst>
          <pc:docMk/>
          <pc:sldMk cId="1977324255" sldId="290"/>
        </pc:sldMkLst>
        <pc:spChg chg="mod">
          <ac:chgData name="Garcia, Justin" userId="bf1e187f-7bfb-42b2-a751-b14c0d8f3625" providerId="ADAL" clId="{AC0A1CEE-906E-4299-B007-39934E61E599}" dt="2021-03-09T19:58:41.613" v="1609"/>
          <ac:spMkLst>
            <pc:docMk/>
            <pc:sldMk cId="1977324255" sldId="290"/>
            <ac:spMk id="2" creationId="{00000000-0000-0000-0000-000000000000}"/>
          </ac:spMkLst>
        </pc:spChg>
      </pc:sldChg>
      <pc:sldChg chg="modSp new mod">
        <pc:chgData name="Garcia, Justin" userId="bf1e187f-7bfb-42b2-a751-b14c0d8f3625" providerId="ADAL" clId="{AC0A1CEE-906E-4299-B007-39934E61E599}" dt="2021-03-09T19:50:33.689" v="495" actId="15"/>
        <pc:sldMkLst>
          <pc:docMk/>
          <pc:sldMk cId="3188264071" sldId="291"/>
        </pc:sldMkLst>
        <pc:spChg chg="mod">
          <ac:chgData name="Garcia, Justin" userId="bf1e187f-7bfb-42b2-a751-b14c0d8f3625" providerId="ADAL" clId="{AC0A1CEE-906E-4299-B007-39934E61E599}" dt="2021-03-09T19:48:39.564" v="233" actId="20577"/>
          <ac:spMkLst>
            <pc:docMk/>
            <pc:sldMk cId="3188264071" sldId="291"/>
            <ac:spMk id="2" creationId="{193A6279-AA76-4EEA-89A1-7CCF30FD3E52}"/>
          </ac:spMkLst>
        </pc:spChg>
        <pc:spChg chg="mod">
          <ac:chgData name="Garcia, Justin" userId="bf1e187f-7bfb-42b2-a751-b14c0d8f3625" providerId="ADAL" clId="{AC0A1CEE-906E-4299-B007-39934E61E599}" dt="2021-03-09T19:50:33.689" v="495" actId="15"/>
          <ac:spMkLst>
            <pc:docMk/>
            <pc:sldMk cId="3188264071" sldId="291"/>
            <ac:spMk id="3" creationId="{9F18E6CE-D557-42AF-A957-5BE98B394F93}"/>
          </ac:spMkLst>
        </pc:spChg>
      </pc:sldChg>
      <pc:sldChg chg="modSp new mod">
        <pc:chgData name="Garcia, Justin" userId="bf1e187f-7bfb-42b2-a751-b14c0d8f3625" providerId="ADAL" clId="{AC0A1CEE-906E-4299-B007-39934E61E599}" dt="2021-03-09T19:51:26.067" v="575" actId="20577"/>
        <pc:sldMkLst>
          <pc:docMk/>
          <pc:sldMk cId="1723649450" sldId="292"/>
        </pc:sldMkLst>
        <pc:spChg chg="mod">
          <ac:chgData name="Garcia, Justin" userId="bf1e187f-7bfb-42b2-a751-b14c0d8f3625" providerId="ADAL" clId="{AC0A1CEE-906E-4299-B007-39934E61E599}" dt="2021-03-09T19:49:27.040" v="322" actId="20577"/>
          <ac:spMkLst>
            <pc:docMk/>
            <pc:sldMk cId="1723649450" sldId="292"/>
            <ac:spMk id="2" creationId="{E0B43E19-DC17-46AB-B6C5-2C4A25A50379}"/>
          </ac:spMkLst>
        </pc:spChg>
        <pc:spChg chg="mod">
          <ac:chgData name="Garcia, Justin" userId="bf1e187f-7bfb-42b2-a751-b14c0d8f3625" providerId="ADAL" clId="{AC0A1CEE-906E-4299-B007-39934E61E599}" dt="2021-03-09T19:51:26.067" v="575" actId="20577"/>
          <ac:spMkLst>
            <pc:docMk/>
            <pc:sldMk cId="1723649450" sldId="292"/>
            <ac:spMk id="3" creationId="{7377763D-F8DA-452B-A269-52E83698E9A4}"/>
          </ac:spMkLst>
        </pc:spChg>
      </pc:sldChg>
      <pc:sldChg chg="modSp new mod">
        <pc:chgData name="Garcia, Justin" userId="bf1e187f-7bfb-42b2-a751-b14c0d8f3625" providerId="ADAL" clId="{AC0A1CEE-906E-4299-B007-39934E61E599}" dt="2021-03-09T19:52:18.094" v="600" actId="6549"/>
        <pc:sldMkLst>
          <pc:docMk/>
          <pc:sldMk cId="1258749615" sldId="293"/>
        </pc:sldMkLst>
        <pc:spChg chg="mod">
          <ac:chgData name="Garcia, Justin" userId="bf1e187f-7bfb-42b2-a751-b14c0d8f3625" providerId="ADAL" clId="{AC0A1CEE-906E-4299-B007-39934E61E599}" dt="2021-03-09T19:51:52.826" v="576"/>
          <ac:spMkLst>
            <pc:docMk/>
            <pc:sldMk cId="1258749615" sldId="293"/>
            <ac:spMk id="2" creationId="{63BA05AB-A5E7-4D86-A017-2CD24ACDDE22}"/>
          </ac:spMkLst>
        </pc:spChg>
        <pc:spChg chg="mod">
          <ac:chgData name="Garcia, Justin" userId="bf1e187f-7bfb-42b2-a751-b14c0d8f3625" providerId="ADAL" clId="{AC0A1CEE-906E-4299-B007-39934E61E599}" dt="2021-03-09T19:52:18.094" v="600" actId="6549"/>
          <ac:spMkLst>
            <pc:docMk/>
            <pc:sldMk cId="1258749615" sldId="293"/>
            <ac:spMk id="3" creationId="{031E84CD-6134-4325-8D16-000913E13D86}"/>
          </ac:spMkLst>
        </pc:spChg>
      </pc:sldChg>
      <pc:sldChg chg="modSp new mod">
        <pc:chgData name="Garcia, Justin" userId="bf1e187f-7bfb-42b2-a751-b14c0d8f3625" providerId="ADAL" clId="{AC0A1CEE-906E-4299-B007-39934E61E599}" dt="2021-03-09T19:52:35.424" v="608"/>
        <pc:sldMkLst>
          <pc:docMk/>
          <pc:sldMk cId="1181273306" sldId="294"/>
        </pc:sldMkLst>
        <pc:spChg chg="mod">
          <ac:chgData name="Garcia, Justin" userId="bf1e187f-7bfb-42b2-a751-b14c0d8f3625" providerId="ADAL" clId="{AC0A1CEE-906E-4299-B007-39934E61E599}" dt="2021-03-09T19:52:35.424" v="608"/>
          <ac:spMkLst>
            <pc:docMk/>
            <pc:sldMk cId="1181273306" sldId="294"/>
            <ac:spMk id="2" creationId="{F0C0EE22-4F85-45E2-99F5-BC579BD498CF}"/>
          </ac:spMkLst>
        </pc:spChg>
        <pc:spChg chg="mod">
          <ac:chgData name="Garcia, Justin" userId="bf1e187f-7bfb-42b2-a751-b14c0d8f3625" providerId="ADAL" clId="{AC0A1CEE-906E-4299-B007-39934E61E599}" dt="2021-03-09T19:52:29.381" v="607" actId="15"/>
          <ac:spMkLst>
            <pc:docMk/>
            <pc:sldMk cId="1181273306" sldId="294"/>
            <ac:spMk id="3" creationId="{1A3176F9-A51D-464E-B5FE-5F9395AFFC58}"/>
          </ac:spMkLst>
        </pc:spChg>
      </pc:sldChg>
      <pc:sldChg chg="modSp new mod">
        <pc:chgData name="Garcia, Justin" userId="bf1e187f-7bfb-42b2-a751-b14c0d8f3625" providerId="ADAL" clId="{AC0A1CEE-906E-4299-B007-39934E61E599}" dt="2021-03-09T19:53:49.405" v="913" actId="20577"/>
        <pc:sldMkLst>
          <pc:docMk/>
          <pc:sldMk cId="481566498" sldId="295"/>
        </pc:sldMkLst>
        <pc:spChg chg="mod">
          <ac:chgData name="Garcia, Justin" userId="bf1e187f-7bfb-42b2-a751-b14c0d8f3625" providerId="ADAL" clId="{AC0A1CEE-906E-4299-B007-39934E61E599}" dt="2021-03-09T19:52:45.004" v="625" actId="20577"/>
          <ac:spMkLst>
            <pc:docMk/>
            <pc:sldMk cId="481566498" sldId="295"/>
            <ac:spMk id="2" creationId="{EC1671B7-6D8A-41F3-B93E-1F892D9D434B}"/>
          </ac:spMkLst>
        </pc:spChg>
        <pc:spChg chg="mod">
          <ac:chgData name="Garcia, Justin" userId="bf1e187f-7bfb-42b2-a751-b14c0d8f3625" providerId="ADAL" clId="{AC0A1CEE-906E-4299-B007-39934E61E599}" dt="2021-03-09T19:53:49.405" v="913" actId="20577"/>
          <ac:spMkLst>
            <pc:docMk/>
            <pc:sldMk cId="481566498" sldId="295"/>
            <ac:spMk id="3" creationId="{93A00F0B-D09D-4DE1-9406-26D22F1DCBA5}"/>
          </ac:spMkLst>
        </pc:spChg>
      </pc:sldChg>
      <pc:sldChg chg="addSp delSp modSp new mod">
        <pc:chgData name="Garcia, Justin" userId="bf1e187f-7bfb-42b2-a751-b14c0d8f3625" providerId="ADAL" clId="{AC0A1CEE-906E-4299-B007-39934E61E599}" dt="2021-03-09T19:54:07.363" v="944" actId="20577"/>
        <pc:sldMkLst>
          <pc:docMk/>
          <pc:sldMk cId="475346362" sldId="296"/>
        </pc:sldMkLst>
        <pc:spChg chg="del">
          <ac:chgData name="Garcia, Justin" userId="bf1e187f-7bfb-42b2-a751-b14c0d8f3625" providerId="ADAL" clId="{AC0A1CEE-906E-4299-B007-39934E61E599}" dt="2021-03-09T19:54:01.564" v="915"/>
          <ac:spMkLst>
            <pc:docMk/>
            <pc:sldMk cId="475346362" sldId="296"/>
            <ac:spMk id="2" creationId="{62851EEF-8FF1-47BD-B24E-C1825E41E0C6}"/>
          </ac:spMkLst>
        </pc:spChg>
        <pc:spChg chg="del">
          <ac:chgData name="Garcia, Justin" userId="bf1e187f-7bfb-42b2-a751-b14c0d8f3625" providerId="ADAL" clId="{AC0A1CEE-906E-4299-B007-39934E61E599}" dt="2021-03-09T19:54:01.564" v="915"/>
          <ac:spMkLst>
            <pc:docMk/>
            <pc:sldMk cId="475346362" sldId="296"/>
            <ac:spMk id="3" creationId="{D84A1879-89C1-481C-B3C0-4784FC87E7C2}"/>
          </ac:spMkLst>
        </pc:spChg>
        <pc:spChg chg="add mod">
          <ac:chgData name="Garcia, Justin" userId="bf1e187f-7bfb-42b2-a751-b14c0d8f3625" providerId="ADAL" clId="{AC0A1CEE-906E-4299-B007-39934E61E599}" dt="2021-03-09T19:54:07.363" v="944" actId="20577"/>
          <ac:spMkLst>
            <pc:docMk/>
            <pc:sldMk cId="475346362" sldId="296"/>
            <ac:spMk id="4" creationId="{F45A7C35-7C85-455E-ABB7-112629668644}"/>
          </ac:spMkLst>
        </pc:spChg>
        <pc:spChg chg="add mod">
          <ac:chgData name="Garcia, Justin" userId="bf1e187f-7bfb-42b2-a751-b14c0d8f3625" providerId="ADAL" clId="{AC0A1CEE-906E-4299-B007-39934E61E599}" dt="2021-03-09T19:54:01.564" v="915"/>
          <ac:spMkLst>
            <pc:docMk/>
            <pc:sldMk cId="475346362" sldId="296"/>
            <ac:spMk id="5" creationId="{07BD2D63-D8AE-41C2-9BA9-D06539E419AE}"/>
          </ac:spMkLst>
        </pc:spChg>
      </pc:sldChg>
      <pc:sldChg chg="modSp new mod">
        <pc:chgData name="Garcia, Justin" userId="bf1e187f-7bfb-42b2-a751-b14c0d8f3625" providerId="ADAL" clId="{AC0A1CEE-906E-4299-B007-39934E61E599}" dt="2021-03-09T19:56:17.264" v="1467" actId="20577"/>
        <pc:sldMkLst>
          <pc:docMk/>
          <pc:sldMk cId="566257095" sldId="297"/>
        </pc:sldMkLst>
        <pc:spChg chg="mod">
          <ac:chgData name="Garcia, Justin" userId="bf1e187f-7bfb-42b2-a751-b14c0d8f3625" providerId="ADAL" clId="{AC0A1CEE-906E-4299-B007-39934E61E599}" dt="2021-03-09T19:54:20.325" v="968" actId="20577"/>
          <ac:spMkLst>
            <pc:docMk/>
            <pc:sldMk cId="566257095" sldId="297"/>
            <ac:spMk id="2" creationId="{26066CD8-EA94-4DB3-9FD6-85E78985FBE1}"/>
          </ac:spMkLst>
        </pc:spChg>
        <pc:spChg chg="mod">
          <ac:chgData name="Garcia, Justin" userId="bf1e187f-7bfb-42b2-a751-b14c0d8f3625" providerId="ADAL" clId="{AC0A1CEE-906E-4299-B007-39934E61E599}" dt="2021-03-09T19:56:17.264" v="1467" actId="20577"/>
          <ac:spMkLst>
            <pc:docMk/>
            <pc:sldMk cId="566257095" sldId="297"/>
            <ac:spMk id="3" creationId="{BE427A9A-3E42-444A-8490-50AAB6FE150B}"/>
          </ac:spMkLst>
        </pc:spChg>
      </pc:sldChg>
      <pc:sldChg chg="addSp delSp modSp new mod">
        <pc:chgData name="Garcia, Justin" userId="bf1e187f-7bfb-42b2-a751-b14c0d8f3625" providerId="ADAL" clId="{AC0A1CEE-906E-4299-B007-39934E61E599}" dt="2021-03-09T19:58:16.087" v="1533" actId="20577"/>
        <pc:sldMkLst>
          <pc:docMk/>
          <pc:sldMk cId="611521688" sldId="298"/>
        </pc:sldMkLst>
        <pc:spChg chg="del">
          <ac:chgData name="Garcia, Justin" userId="bf1e187f-7bfb-42b2-a751-b14c0d8f3625" providerId="ADAL" clId="{AC0A1CEE-906E-4299-B007-39934E61E599}" dt="2021-03-09T19:56:43.256" v="1469"/>
          <ac:spMkLst>
            <pc:docMk/>
            <pc:sldMk cId="611521688" sldId="298"/>
            <ac:spMk id="2" creationId="{EFA6B0A4-19EF-4C68-B6E8-B4688548018A}"/>
          </ac:spMkLst>
        </pc:spChg>
        <pc:spChg chg="del">
          <ac:chgData name="Garcia, Justin" userId="bf1e187f-7bfb-42b2-a751-b14c0d8f3625" providerId="ADAL" clId="{AC0A1CEE-906E-4299-B007-39934E61E599}" dt="2021-03-09T19:56:43.256" v="1469"/>
          <ac:spMkLst>
            <pc:docMk/>
            <pc:sldMk cId="611521688" sldId="298"/>
            <ac:spMk id="3" creationId="{9FF96747-0DC4-48F6-B395-86A466EB5059}"/>
          </ac:spMkLst>
        </pc:spChg>
        <pc:spChg chg="add mod">
          <ac:chgData name="Garcia, Justin" userId="bf1e187f-7bfb-42b2-a751-b14c0d8f3625" providerId="ADAL" clId="{AC0A1CEE-906E-4299-B007-39934E61E599}" dt="2021-03-09T19:58:16.087" v="1533" actId="20577"/>
          <ac:spMkLst>
            <pc:docMk/>
            <pc:sldMk cId="611521688" sldId="298"/>
            <ac:spMk id="4" creationId="{95C3DE00-156C-40E2-9206-1EDE6B5D862A}"/>
          </ac:spMkLst>
        </pc:spChg>
        <pc:spChg chg="add mod">
          <ac:chgData name="Garcia, Justin" userId="bf1e187f-7bfb-42b2-a751-b14c0d8f3625" providerId="ADAL" clId="{AC0A1CEE-906E-4299-B007-39934E61E599}" dt="2021-03-09T19:56:43.256" v="1469"/>
          <ac:spMkLst>
            <pc:docMk/>
            <pc:sldMk cId="611521688" sldId="298"/>
            <ac:spMk id="5" creationId="{57676215-B760-4A36-8EB8-33C95A8D5C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64F5A78-D7E4-484A-BC2E-7AF20FDFBFB3}" type="datetimeFigureOut">
              <a:rPr lang="en-US" smtClean="0"/>
              <a:pPr/>
              <a:t>3/9/2021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8E0DFAB-E030-45A1-A11C-D34E63C0291C}" type="slidenum">
              <a:rPr lang="en-US" smtClean="0"/>
              <a:pPr/>
              <a:t>‹#›</a:t>
            </a:fld>
            <a:endParaRPr lang="en-US" dirty="0"/>
          </a:p>
        </p:txBody>
      </p:sp>
    </p:spTree>
    <p:extLst>
      <p:ext uri="{BB962C8B-B14F-4D97-AF65-F5344CB8AC3E}">
        <p14:creationId xmlns:p14="http://schemas.microsoft.com/office/powerpoint/2010/main" val="260425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stretch>
            <a:fillRect/>
          </a:stretch>
        </p:blipFill>
        <p:spPr>
          <a:xfrm>
            <a:off x="3799" y="1"/>
            <a:ext cx="9136402" cy="6857997"/>
          </a:xfrm>
          <a:prstGeom prst="rect">
            <a:avLst/>
          </a:prstGeom>
        </p:spPr>
      </p:pic>
      <p:sp>
        <p:nvSpPr>
          <p:cNvPr id="11" name="Rectangle 10"/>
          <p:cNvSpPr/>
          <p:nvPr userDrawn="1"/>
        </p:nvSpPr>
        <p:spPr>
          <a:xfrm>
            <a:off x="0" y="5544844"/>
            <a:ext cx="9144000" cy="1295400"/>
          </a:xfrm>
          <a:prstGeom prst="rect">
            <a:avLst/>
          </a:prstGeom>
          <a:solidFill>
            <a:srgbClr val="55A5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5562600"/>
            <a:ext cx="9144000" cy="1295400"/>
          </a:xfrm>
          <a:prstGeom prst="rect">
            <a:avLst/>
          </a:prstGeom>
          <a:solidFill>
            <a:srgbClr val="002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2"/>
          <p:cNvSpPr>
            <a:spLocks noGrp="1"/>
          </p:cNvSpPr>
          <p:nvPr>
            <p:ph type="ctrTitle"/>
          </p:nvPr>
        </p:nvSpPr>
        <p:spPr>
          <a:xfrm>
            <a:off x="1828800" y="2895600"/>
            <a:ext cx="5562600" cy="533400"/>
          </a:xfrm>
          <a:prstGeom prst="rect">
            <a:avLst/>
          </a:prstGeom>
          <a:noFill/>
        </p:spPr>
        <p:txBody>
          <a:bodyPr vert="horz"/>
          <a:lstStyle>
            <a:lvl1pPr algn="l" eaLnBrk="1" latinLnBrk="0" hangingPunct="1">
              <a:defRPr kumimoji="0" sz="2400" b="0" cap="all" spc="150" baseline="0">
                <a:solidFill>
                  <a:srgbClr val="292929"/>
                </a:solidFill>
                <a:latin typeface="Tahoma" pitchFamily="34" charset="0"/>
                <a:cs typeface="Tahoma" pitchFamily="34" charset="0"/>
              </a:defRPr>
            </a:lvl1pPr>
            <a:extLst/>
          </a:lstStyle>
          <a:p>
            <a:pPr eaLnBrk="1" latinLnBrk="1" hangingPunct="1"/>
            <a:r>
              <a:rPr lang="en-US" dirty="0"/>
              <a:t>Click to edit Master title</a:t>
            </a:r>
            <a:endParaRPr dirty="0"/>
          </a:p>
        </p:txBody>
      </p:sp>
      <p:sp>
        <p:nvSpPr>
          <p:cNvPr id="16" name="Rectangle 3"/>
          <p:cNvSpPr>
            <a:spLocks noGrp="1"/>
          </p:cNvSpPr>
          <p:nvPr>
            <p:ph type="subTitle" idx="1" hasCustomPrompt="1"/>
          </p:nvPr>
        </p:nvSpPr>
        <p:spPr>
          <a:xfrm>
            <a:off x="1828800" y="3486912"/>
            <a:ext cx="5562600" cy="228600"/>
          </a:xfrm>
          <a:prstGeom prst="rect">
            <a:avLst/>
          </a:prstGeom>
          <a:noFill/>
        </p:spPr>
        <p:txBody>
          <a:bodyPr/>
          <a:lstStyle>
            <a:lvl1pPr marL="0" indent="0" algn="l" eaLnBrk="1" latinLnBrk="0" hangingPunct="1">
              <a:buNone/>
              <a:defRPr kumimoji="0" sz="1400" b="1">
                <a:solidFill>
                  <a:srgbClr val="292929"/>
                </a:solidFill>
                <a:latin typeface="Tahoma" pitchFamily="34" charset="0"/>
                <a:cs typeface="Tahoma" pitchFamily="34" charset="0"/>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kumimoji="0" lang="en-US" dirty="0"/>
              <a:t>Click to add author information</a:t>
            </a:r>
          </a:p>
        </p:txBody>
      </p:sp>
      <p:pic>
        <p:nvPicPr>
          <p:cNvPr id="12" name="Picture 11"/>
          <p:cNvPicPr>
            <a:picLocks noChangeAspect="1"/>
          </p:cNvPicPr>
          <p:nvPr userDrawn="1"/>
        </p:nvPicPr>
        <p:blipFill>
          <a:blip r:embed="rId3" cstate="print"/>
          <a:stretch>
            <a:fillRect/>
          </a:stretch>
        </p:blipFill>
        <p:spPr>
          <a:xfrm>
            <a:off x="1905000" y="5715000"/>
            <a:ext cx="5400675" cy="104775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able of Contents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stretch>
            <a:fillRect/>
          </a:stretch>
        </p:blipFill>
        <p:spPr>
          <a:xfrm>
            <a:off x="3799" y="1"/>
            <a:ext cx="9136402" cy="4267199"/>
          </a:xfrm>
          <a:prstGeom prst="rect">
            <a:avLst/>
          </a:prstGeom>
        </p:spPr>
      </p:pic>
      <p:sp>
        <p:nvSpPr>
          <p:cNvPr id="15" name="Subtitle 2"/>
          <p:cNvSpPr txBox="1">
            <a:spLocks/>
          </p:cNvSpPr>
          <p:nvPr userDrawn="1"/>
        </p:nvSpPr>
        <p:spPr>
          <a:xfrm>
            <a:off x="7391400" y="1946212"/>
            <a:ext cx="1752600" cy="228600"/>
          </a:xfrm>
          <a:prstGeom prst="rect">
            <a:avLst/>
          </a:prstGeom>
        </p:spPr>
        <p:txBody>
          <a:bodyPr>
            <a:noAutofit/>
          </a:bodyPr>
          <a:lstStyle>
            <a:lvl1pPr marL="0" indent="0" algn="r">
              <a:buNone/>
              <a:defRPr sz="1700" b="1" i="1">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US" sz="1400" b="0" i="0" kern="1200" baseline="0" dirty="0">
                <a:solidFill>
                  <a:schemeClr val="bg1"/>
                </a:solidFill>
                <a:latin typeface="Times New Roman" pitchFamily="18" charset="0"/>
                <a:ea typeface="+mn-ea"/>
                <a:cs typeface="Times New Roman" pitchFamily="18" charset="0"/>
              </a:rPr>
              <a:t>Capital Investments</a:t>
            </a:r>
          </a:p>
        </p:txBody>
      </p:sp>
      <p:sp>
        <p:nvSpPr>
          <p:cNvPr id="6" name="Title 1"/>
          <p:cNvSpPr>
            <a:spLocks noGrp="1"/>
          </p:cNvSpPr>
          <p:nvPr>
            <p:ph type="title"/>
          </p:nvPr>
        </p:nvSpPr>
        <p:spPr>
          <a:xfrm>
            <a:off x="304800" y="54684"/>
            <a:ext cx="8610600" cy="631116"/>
          </a:xfrm>
          <a:prstGeom prst="rect">
            <a:avLst/>
          </a:prstGeom>
        </p:spPr>
        <p:txBody>
          <a:bodyPr/>
          <a:lstStyle>
            <a:lvl1pPr algn="l">
              <a:defRPr sz="3200">
                <a:solidFill>
                  <a:schemeClr val="bg1"/>
                </a:solidFill>
                <a:latin typeface="Tahoma" pitchFamily="34" charset="0"/>
                <a:cs typeface="Tahoma" pitchFamily="34" charset="0"/>
              </a:defRPr>
            </a:lvl1pPr>
          </a:lstStyle>
          <a:p>
            <a:endParaRPr lang="en-US" dirty="0"/>
          </a:p>
        </p:txBody>
      </p:sp>
      <p:sp>
        <p:nvSpPr>
          <p:cNvPr id="9" name="Content Placeholder 2"/>
          <p:cNvSpPr>
            <a:spLocks noGrp="1"/>
          </p:cNvSpPr>
          <p:nvPr>
            <p:ph idx="1"/>
          </p:nvPr>
        </p:nvSpPr>
        <p:spPr>
          <a:xfrm>
            <a:off x="647700" y="1600200"/>
            <a:ext cx="7620000" cy="4114800"/>
          </a:xfrm>
          <a:prstGeom prst="rect">
            <a:avLst/>
          </a:prstGeom>
        </p:spPr>
        <p:txBody>
          <a:bodyPr/>
          <a:lstStyle>
            <a:lvl1pPr>
              <a:defRPr sz="2800">
                <a:solidFill>
                  <a:srgbClr val="292929"/>
                </a:solidFill>
                <a:latin typeface="Tahoma" pitchFamily="34" charset="0"/>
                <a:cs typeface="Tahoma" pitchFamily="34" charset="0"/>
              </a:defRPr>
            </a:lvl1pPr>
            <a:lvl2pPr>
              <a:defRPr sz="2400">
                <a:solidFill>
                  <a:srgbClr val="292929"/>
                </a:solidFill>
                <a:latin typeface="Tahoma" pitchFamily="34" charset="0"/>
                <a:cs typeface="Tahoma" pitchFamily="34" charset="0"/>
              </a:defRPr>
            </a:lvl2pPr>
            <a:lvl3pPr>
              <a:defRPr sz="2000">
                <a:solidFill>
                  <a:srgbClr val="292929"/>
                </a:solidFill>
                <a:latin typeface="Tahoma" pitchFamily="34" charset="0"/>
                <a:cs typeface="Tahoma" pitchFamily="34" charset="0"/>
              </a:defRPr>
            </a:lvl3pPr>
            <a:lvl4pPr>
              <a:defRPr sz="1800">
                <a:solidFill>
                  <a:srgbClr val="292929"/>
                </a:solidFill>
                <a:latin typeface="Tahoma" pitchFamily="34" charset="0"/>
                <a:cs typeface="Tahoma" pitchFamily="34" charset="0"/>
              </a:defRPr>
            </a:lvl4pPr>
            <a:lvl5pPr>
              <a:defRPr sz="1800">
                <a:solidFill>
                  <a:srgbClr val="292929"/>
                </a:solidFill>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6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stretch>
            <a:fillRect/>
          </a:stretch>
        </p:blipFill>
        <p:spPr>
          <a:xfrm>
            <a:off x="3799" y="1"/>
            <a:ext cx="9136402" cy="6857998"/>
          </a:xfrm>
          <a:prstGeom prst="rect">
            <a:avLst/>
          </a:prstGeom>
        </p:spPr>
      </p:pic>
      <p:sp>
        <p:nvSpPr>
          <p:cNvPr id="15" name="Subtitle 2"/>
          <p:cNvSpPr txBox="1">
            <a:spLocks/>
          </p:cNvSpPr>
          <p:nvPr userDrawn="1"/>
        </p:nvSpPr>
        <p:spPr>
          <a:xfrm>
            <a:off x="7391400" y="1946212"/>
            <a:ext cx="1752600" cy="228600"/>
          </a:xfrm>
          <a:prstGeom prst="rect">
            <a:avLst/>
          </a:prstGeom>
        </p:spPr>
        <p:txBody>
          <a:bodyPr>
            <a:noAutofit/>
          </a:bodyPr>
          <a:lstStyle>
            <a:lvl1pPr marL="0" indent="0" algn="r">
              <a:buNone/>
              <a:defRPr sz="1700" b="1" i="1">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US" sz="1400" b="0" i="0" kern="1200" baseline="0" dirty="0">
                <a:solidFill>
                  <a:schemeClr val="bg1"/>
                </a:solidFill>
                <a:latin typeface="Times New Roman" pitchFamily="18" charset="0"/>
                <a:ea typeface="+mn-ea"/>
                <a:cs typeface="Times New Roman" pitchFamily="18" charset="0"/>
              </a:rPr>
              <a:t>Capital Investments</a:t>
            </a:r>
          </a:p>
        </p:txBody>
      </p:sp>
      <p:sp>
        <p:nvSpPr>
          <p:cNvPr id="6" name="Title 1"/>
          <p:cNvSpPr>
            <a:spLocks noGrp="1"/>
          </p:cNvSpPr>
          <p:nvPr>
            <p:ph type="title"/>
          </p:nvPr>
        </p:nvSpPr>
        <p:spPr>
          <a:xfrm>
            <a:off x="304800" y="54684"/>
            <a:ext cx="8610600" cy="631116"/>
          </a:xfrm>
          <a:prstGeom prst="rect">
            <a:avLst/>
          </a:prstGeom>
        </p:spPr>
        <p:txBody>
          <a:bodyPr/>
          <a:lstStyle>
            <a:lvl1pPr algn="l">
              <a:defRPr sz="3200">
                <a:solidFill>
                  <a:schemeClr val="bg1"/>
                </a:solidFill>
                <a:latin typeface="Tahoma" pitchFamily="34" charset="0"/>
                <a:cs typeface="Tahoma" pitchFamily="34" charset="0"/>
              </a:defRPr>
            </a:lvl1pPr>
          </a:lstStyle>
          <a:p>
            <a:endParaRPr lang="en-US" dirty="0"/>
          </a:p>
        </p:txBody>
      </p:sp>
      <p:sp>
        <p:nvSpPr>
          <p:cNvPr id="10" name="Rectangle 9"/>
          <p:cNvSpPr/>
          <p:nvPr userDrawn="1"/>
        </p:nvSpPr>
        <p:spPr>
          <a:xfrm>
            <a:off x="0" y="727012"/>
            <a:ext cx="9132125"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2"/>
          <p:cNvSpPr>
            <a:spLocks noGrp="1"/>
          </p:cNvSpPr>
          <p:nvPr>
            <p:ph idx="1"/>
          </p:nvPr>
        </p:nvSpPr>
        <p:spPr>
          <a:xfrm>
            <a:off x="647700" y="1219200"/>
            <a:ext cx="7620000" cy="4267200"/>
          </a:xfrm>
          <a:prstGeom prst="rect">
            <a:avLst/>
          </a:prstGeom>
        </p:spPr>
        <p:txBody>
          <a:bodyPr/>
          <a:lstStyle>
            <a:lvl1pPr>
              <a:defRPr sz="2800">
                <a:solidFill>
                  <a:srgbClr val="292929"/>
                </a:solidFill>
                <a:latin typeface="Tahoma" pitchFamily="34" charset="0"/>
                <a:cs typeface="Tahoma" pitchFamily="34" charset="0"/>
              </a:defRPr>
            </a:lvl1pPr>
            <a:lvl2pPr>
              <a:defRPr sz="2400">
                <a:solidFill>
                  <a:srgbClr val="292929"/>
                </a:solidFill>
                <a:latin typeface="Tahoma" pitchFamily="34" charset="0"/>
                <a:cs typeface="Tahoma" pitchFamily="34" charset="0"/>
              </a:defRPr>
            </a:lvl2pPr>
            <a:lvl3pPr>
              <a:defRPr sz="2000">
                <a:solidFill>
                  <a:srgbClr val="292929"/>
                </a:solidFill>
                <a:latin typeface="Tahoma" pitchFamily="34" charset="0"/>
                <a:cs typeface="Tahoma" pitchFamily="34" charset="0"/>
              </a:defRPr>
            </a:lvl3pPr>
            <a:lvl4pPr>
              <a:defRPr sz="1800">
                <a:solidFill>
                  <a:srgbClr val="292929"/>
                </a:solidFill>
                <a:latin typeface="Tahoma" pitchFamily="34" charset="0"/>
                <a:cs typeface="Tahoma" pitchFamily="34" charset="0"/>
              </a:defRPr>
            </a:lvl4pPr>
            <a:lvl5pPr>
              <a:defRPr sz="1800">
                <a:solidFill>
                  <a:srgbClr val="292929"/>
                </a:solidFill>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rmation Layout Slide with Pie Chart">
    <p:spTree>
      <p:nvGrpSpPr>
        <p:cNvPr id="1" name=""/>
        <p:cNvGrpSpPr/>
        <p:nvPr/>
      </p:nvGrpSpPr>
      <p:grpSpPr>
        <a:xfrm>
          <a:off x="0" y="0"/>
          <a:ext cx="0" cy="0"/>
          <a:chOff x="0" y="0"/>
          <a:chExt cx="0" cy="0"/>
        </a:xfrm>
      </p:grpSpPr>
      <p:sp>
        <p:nvSpPr>
          <p:cNvPr id="24" name="Subtitle 2"/>
          <p:cNvSpPr txBox="1">
            <a:spLocks/>
          </p:cNvSpPr>
          <p:nvPr userDrawn="1"/>
        </p:nvSpPr>
        <p:spPr>
          <a:xfrm>
            <a:off x="7391400" y="749808"/>
            <a:ext cx="1752600" cy="228600"/>
          </a:xfrm>
          <a:prstGeom prst="rect">
            <a:avLst/>
          </a:prstGeom>
        </p:spPr>
        <p:txBody>
          <a:bodyPr>
            <a:noAutofit/>
          </a:bodyPr>
          <a:lstStyle>
            <a:lvl1pPr marL="0" indent="0" algn="r">
              <a:buNone/>
              <a:defRPr sz="1700" b="1" i="1">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US" sz="1400" b="0" i="0" kern="1200" baseline="0" dirty="0">
                <a:solidFill>
                  <a:schemeClr val="bg1"/>
                </a:solidFill>
                <a:latin typeface="Times New Roman" pitchFamily="18" charset="0"/>
                <a:ea typeface="+mn-ea"/>
                <a:cs typeface="Times New Roman" pitchFamily="18" charset="0"/>
              </a:rPr>
              <a:t>Capital Investments</a:t>
            </a:r>
          </a:p>
        </p:txBody>
      </p:sp>
      <p:sp>
        <p:nvSpPr>
          <p:cNvPr id="19" name="Content Placeholder 2"/>
          <p:cNvSpPr>
            <a:spLocks noGrp="1"/>
          </p:cNvSpPr>
          <p:nvPr>
            <p:ph idx="1"/>
          </p:nvPr>
        </p:nvSpPr>
        <p:spPr>
          <a:xfrm>
            <a:off x="647700" y="1143000"/>
            <a:ext cx="7620000" cy="4572000"/>
          </a:xfrm>
          <a:prstGeom prst="rect">
            <a:avLst/>
          </a:prstGeom>
        </p:spPr>
        <p:txBody>
          <a:bodyPr/>
          <a:lstStyle>
            <a:lvl1pPr>
              <a:defRPr sz="2800">
                <a:solidFill>
                  <a:srgbClr val="292929"/>
                </a:solidFill>
                <a:latin typeface="Tahoma" pitchFamily="34" charset="0"/>
                <a:cs typeface="Tahoma" pitchFamily="34" charset="0"/>
              </a:defRPr>
            </a:lvl1pPr>
            <a:lvl2pPr>
              <a:defRPr sz="2400">
                <a:solidFill>
                  <a:srgbClr val="292929"/>
                </a:solidFill>
                <a:latin typeface="Tahoma" pitchFamily="34" charset="0"/>
                <a:cs typeface="Tahoma" pitchFamily="34" charset="0"/>
              </a:defRPr>
            </a:lvl2pPr>
            <a:lvl3pPr>
              <a:defRPr sz="2000">
                <a:solidFill>
                  <a:srgbClr val="292929"/>
                </a:solidFill>
                <a:latin typeface="Tahoma" pitchFamily="34" charset="0"/>
                <a:cs typeface="Tahoma" pitchFamily="34" charset="0"/>
              </a:defRPr>
            </a:lvl3pPr>
            <a:lvl4pPr>
              <a:defRPr sz="1800">
                <a:solidFill>
                  <a:srgbClr val="292929"/>
                </a:solidFill>
                <a:latin typeface="Tahoma" pitchFamily="34" charset="0"/>
                <a:cs typeface="Tahoma" pitchFamily="34" charset="0"/>
              </a:defRPr>
            </a:lvl4pPr>
            <a:lvl5pPr>
              <a:defRPr sz="1800">
                <a:solidFill>
                  <a:srgbClr val="292929"/>
                </a:solidFill>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itle 1"/>
          <p:cNvSpPr>
            <a:spLocks noGrp="1"/>
          </p:cNvSpPr>
          <p:nvPr>
            <p:ph type="title" hasCustomPrompt="1"/>
          </p:nvPr>
        </p:nvSpPr>
        <p:spPr>
          <a:xfrm>
            <a:off x="533400" y="228600"/>
            <a:ext cx="6858000" cy="419100"/>
          </a:xfrm>
          <a:prstGeom prst="rect">
            <a:avLst/>
          </a:prstGeom>
        </p:spPr>
        <p:txBody>
          <a:bodyPr/>
          <a:lstStyle>
            <a:lvl1pPr algn="l">
              <a:defRPr sz="2800" b="1" i="0" baseline="0">
                <a:solidFill>
                  <a:srgbClr val="292929"/>
                </a:solidFill>
                <a:latin typeface="Tahoma" pitchFamily="34" charset="0"/>
                <a:cs typeface="Tahoma" pitchFamily="34" charset="0"/>
              </a:defRPr>
            </a:lvl1pPr>
          </a:lstStyle>
          <a:p>
            <a:r>
              <a:rPr lang="en-US" dirty="0"/>
              <a:t>CLICK TO EDIT 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rmation Layout Slide with Video">
    <p:spTree>
      <p:nvGrpSpPr>
        <p:cNvPr id="1" name=""/>
        <p:cNvGrpSpPr/>
        <p:nvPr/>
      </p:nvGrpSpPr>
      <p:grpSpPr>
        <a:xfrm>
          <a:off x="0" y="0"/>
          <a:ext cx="0" cy="0"/>
          <a:chOff x="0" y="0"/>
          <a:chExt cx="0" cy="0"/>
        </a:xfrm>
      </p:grpSpPr>
      <p:sp>
        <p:nvSpPr>
          <p:cNvPr id="16" name="Rectangle 8"/>
          <p:cNvSpPr>
            <a:spLocks noGrp="1"/>
          </p:cNvSpPr>
          <p:nvPr>
            <p:ph type="body" sz="quarter" idx="13" hasCustomPrompt="1"/>
          </p:nvPr>
        </p:nvSpPr>
        <p:spPr>
          <a:xfrm>
            <a:off x="530352" y="228600"/>
            <a:ext cx="3965448" cy="457200"/>
          </a:xfrm>
          <a:prstGeom prst="rect">
            <a:avLst/>
          </a:prstGeom>
          <a:solidFill>
            <a:schemeClr val="accent6">
              <a:shade val="75000"/>
            </a:schemeClr>
          </a:solidFill>
        </p:spPr>
        <p:txBody>
          <a:bodyPr/>
          <a:lstStyle>
            <a:lvl1pPr eaLnBrk="1" latinLnBrk="0" hangingPunct="1">
              <a:defRPr kumimoji="0" sz="1800" b="1">
                <a:solidFill>
                  <a:srgbClr val="000000"/>
                </a:solidFill>
                <a:latin typeface="Tahoma" pitchFamily="34" charset="0"/>
                <a:cs typeface="Tahoma" pitchFamily="34" charset="0"/>
              </a:defRPr>
            </a:lvl1pPr>
            <a:extLst/>
          </a:lstStyle>
          <a:p>
            <a:pPr lvl="0"/>
            <a:r>
              <a:rPr kumimoji="0" lang="en-US" dirty="0"/>
              <a:t>Click to add heading</a:t>
            </a:r>
          </a:p>
        </p:txBody>
      </p:sp>
      <p:sp>
        <p:nvSpPr>
          <p:cNvPr id="17" name="Rectangle 11"/>
          <p:cNvSpPr>
            <a:spLocks noGrp="1"/>
          </p:cNvSpPr>
          <p:nvPr>
            <p:ph sz="quarter" idx="15"/>
          </p:nvPr>
        </p:nvSpPr>
        <p:spPr>
          <a:xfrm>
            <a:off x="530352" y="685800"/>
            <a:ext cx="3962400" cy="5410200"/>
          </a:xfrm>
          <a:prstGeom prst="rect">
            <a:avLst/>
          </a:prstGeom>
        </p:spPr>
        <p:txBody>
          <a:bodyPr/>
          <a:lstStyle>
            <a:lvl1pPr>
              <a:defRPr sz="2000">
                <a:solidFill>
                  <a:srgbClr val="000000"/>
                </a:solidFill>
                <a:latin typeface="Tahoma" pitchFamily="34" charset="0"/>
                <a:cs typeface="Tahoma" pitchFamily="34" charset="0"/>
              </a:defRPr>
            </a:lvl1pPr>
            <a:lvl2pPr>
              <a:defRPr sz="1800">
                <a:solidFill>
                  <a:srgbClr val="000000"/>
                </a:solidFill>
                <a:latin typeface="Tahoma" pitchFamily="34" charset="0"/>
                <a:cs typeface="Tahoma" pitchFamily="34" charset="0"/>
              </a:defRPr>
            </a:lvl2pPr>
            <a:lvl3pPr>
              <a:defRPr sz="1600">
                <a:solidFill>
                  <a:srgbClr val="000000"/>
                </a:solidFill>
                <a:latin typeface="Tahoma" pitchFamily="34" charset="0"/>
                <a:cs typeface="Tahoma" pitchFamily="34" charset="0"/>
              </a:defRPr>
            </a:lvl3pPr>
            <a:lvl4pPr>
              <a:defRPr sz="1400">
                <a:solidFill>
                  <a:srgbClr val="000000"/>
                </a:solidFill>
                <a:latin typeface="Tahoma" pitchFamily="34" charset="0"/>
                <a:cs typeface="Tahoma" pitchFamily="34" charset="0"/>
              </a:defRPr>
            </a:lvl4pPr>
            <a:lvl5pPr>
              <a:defRPr sz="1400">
                <a:solidFill>
                  <a:srgbClr val="000000"/>
                </a:solidFill>
                <a:latin typeface="Tahoma" pitchFamily="34" charset="0"/>
                <a:cs typeface="Tahoma" pitchFamily="34" charset="0"/>
              </a:defRPr>
            </a:lvl5pPr>
            <a:extLst/>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
        <p:nvSpPr>
          <p:cNvPr id="20" name="Rectangle 8"/>
          <p:cNvSpPr>
            <a:spLocks noGrp="1"/>
          </p:cNvSpPr>
          <p:nvPr>
            <p:ph type="body" sz="quarter" idx="16" hasCustomPrompt="1"/>
          </p:nvPr>
        </p:nvSpPr>
        <p:spPr>
          <a:xfrm>
            <a:off x="4721352" y="228600"/>
            <a:ext cx="3965448" cy="457200"/>
          </a:xfrm>
          <a:prstGeom prst="rect">
            <a:avLst/>
          </a:prstGeom>
          <a:solidFill>
            <a:schemeClr val="accent6">
              <a:shade val="75000"/>
            </a:schemeClr>
          </a:solidFill>
        </p:spPr>
        <p:txBody>
          <a:bodyPr/>
          <a:lstStyle>
            <a:lvl1pPr eaLnBrk="1" latinLnBrk="0" hangingPunct="1">
              <a:defRPr kumimoji="0" sz="1800" b="1">
                <a:solidFill>
                  <a:srgbClr val="000000"/>
                </a:solidFill>
                <a:latin typeface="Tahoma" pitchFamily="34" charset="0"/>
                <a:cs typeface="Tahoma" pitchFamily="34" charset="0"/>
              </a:defRPr>
            </a:lvl1pPr>
            <a:extLst/>
          </a:lstStyle>
          <a:p>
            <a:pPr lvl="0"/>
            <a:r>
              <a:rPr kumimoji="0" lang="en-US" dirty="0"/>
              <a:t>Click to add heading</a:t>
            </a:r>
          </a:p>
        </p:txBody>
      </p:sp>
      <p:sp>
        <p:nvSpPr>
          <p:cNvPr id="21" name="Rectangle 11"/>
          <p:cNvSpPr>
            <a:spLocks noGrp="1"/>
          </p:cNvSpPr>
          <p:nvPr>
            <p:ph sz="quarter" idx="17"/>
          </p:nvPr>
        </p:nvSpPr>
        <p:spPr>
          <a:xfrm>
            <a:off x="4721352" y="685800"/>
            <a:ext cx="3962400" cy="5410200"/>
          </a:xfrm>
          <a:prstGeom prst="rect">
            <a:avLst/>
          </a:prstGeom>
        </p:spPr>
        <p:txBody>
          <a:bodyPr/>
          <a:lstStyle>
            <a:lvl1pPr>
              <a:defRPr sz="2000">
                <a:solidFill>
                  <a:srgbClr val="000000"/>
                </a:solidFill>
                <a:latin typeface="Tahoma" pitchFamily="34" charset="0"/>
                <a:cs typeface="Tahoma" pitchFamily="34" charset="0"/>
              </a:defRPr>
            </a:lvl1pPr>
            <a:lvl2pPr>
              <a:defRPr sz="1800">
                <a:solidFill>
                  <a:srgbClr val="000000"/>
                </a:solidFill>
                <a:latin typeface="Tahoma" pitchFamily="34" charset="0"/>
                <a:cs typeface="Tahoma" pitchFamily="34" charset="0"/>
              </a:defRPr>
            </a:lvl2pPr>
            <a:lvl3pPr>
              <a:defRPr sz="1600">
                <a:solidFill>
                  <a:srgbClr val="000000"/>
                </a:solidFill>
                <a:latin typeface="Tahoma" pitchFamily="34" charset="0"/>
                <a:cs typeface="Tahoma" pitchFamily="34" charset="0"/>
              </a:defRPr>
            </a:lvl3pPr>
            <a:lvl4pPr>
              <a:defRPr sz="1400">
                <a:solidFill>
                  <a:srgbClr val="000000"/>
                </a:solidFill>
                <a:latin typeface="Tahoma" pitchFamily="34" charset="0"/>
                <a:cs typeface="Tahoma" pitchFamily="34" charset="0"/>
              </a:defRPr>
            </a:lvl4pPr>
            <a:lvl5pPr>
              <a:defRPr sz="1400">
                <a:solidFill>
                  <a:srgbClr val="000000"/>
                </a:solidFill>
                <a:latin typeface="Tahoma" pitchFamily="34" charset="0"/>
                <a:cs typeface="Tahoma" pitchFamily="34" charset="0"/>
              </a:defRPr>
            </a:lvl5pPr>
            <a:extLst/>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formation Layout Slide with Bar Graph">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1828800" y="4492625"/>
            <a:ext cx="5486400" cy="566738"/>
          </a:xfrm>
          <a:prstGeom prst="rect">
            <a:avLst/>
          </a:prstGeom>
        </p:spPr>
        <p:txBody>
          <a:bodyPr anchor="b"/>
          <a:lstStyle>
            <a:lvl1pPr algn="ctr">
              <a:defRPr sz="2000" b="1">
                <a:solidFill>
                  <a:srgbClr val="292929"/>
                </a:solidFill>
                <a:latin typeface="Tahoma" pitchFamily="34" charset="0"/>
                <a:cs typeface="Tahoma" pitchFamily="34" charset="0"/>
              </a:defRPr>
            </a:lvl1pPr>
          </a:lstStyle>
          <a:p>
            <a:r>
              <a:rPr lang="en-US" dirty="0"/>
              <a:t>Click to edit title</a:t>
            </a:r>
          </a:p>
        </p:txBody>
      </p:sp>
      <p:sp>
        <p:nvSpPr>
          <p:cNvPr id="16" name="Picture Placeholder 2"/>
          <p:cNvSpPr>
            <a:spLocks noGrp="1"/>
          </p:cNvSpPr>
          <p:nvPr>
            <p:ph type="pic" idx="1"/>
          </p:nvPr>
        </p:nvSpPr>
        <p:spPr>
          <a:xfrm>
            <a:off x="1828800" y="304800"/>
            <a:ext cx="5486400" cy="4114800"/>
          </a:xfrm>
          <a:prstGeom prst="rect">
            <a:avLst/>
          </a:prstGeom>
        </p:spPr>
        <p:txBody>
          <a:bodyPr/>
          <a:lstStyle>
            <a:lvl1pPr marL="0" indent="0">
              <a:buNone/>
              <a:defRPr sz="3200">
                <a:solidFill>
                  <a:srgbClr val="292929"/>
                </a:solidFill>
                <a:latin typeface="Tahoma" pitchFamily="34" charset="0"/>
                <a:cs typeface="Tahom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Cover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ver Slide">
    <p:spTree>
      <p:nvGrpSpPr>
        <p:cNvPr id="1" name=""/>
        <p:cNvGrpSpPr/>
        <p:nvPr/>
      </p:nvGrpSpPr>
      <p:grpSpPr>
        <a:xfrm>
          <a:off x="0" y="0"/>
          <a:ext cx="0" cy="0"/>
          <a:chOff x="0" y="0"/>
          <a:chExt cx="0" cy="0"/>
        </a:xfrm>
      </p:grpSpPr>
      <p:sp>
        <p:nvSpPr>
          <p:cNvPr id="11" name="Rectangle 10"/>
          <p:cNvSpPr/>
          <p:nvPr userDrawn="1"/>
        </p:nvSpPr>
        <p:spPr>
          <a:xfrm>
            <a:off x="0" y="5544844"/>
            <a:ext cx="9144000" cy="1295400"/>
          </a:xfrm>
          <a:prstGeom prst="rect">
            <a:avLst/>
          </a:prstGeom>
          <a:solidFill>
            <a:srgbClr val="55A5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5181600"/>
            <a:ext cx="9144000" cy="76200"/>
          </a:xfrm>
          <a:prstGeom prst="rect">
            <a:avLst/>
          </a:prstGeom>
          <a:solidFill>
            <a:srgbClr val="FDFDFD">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5562600"/>
            <a:ext cx="9144000" cy="1295400"/>
          </a:xfrm>
          <a:prstGeom prst="rect">
            <a:avLst/>
          </a:prstGeom>
          <a:solidFill>
            <a:srgbClr val="002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2"/>
          <p:cNvSpPr>
            <a:spLocks noGrp="1"/>
          </p:cNvSpPr>
          <p:nvPr>
            <p:ph type="ctrTitle"/>
          </p:nvPr>
        </p:nvSpPr>
        <p:spPr>
          <a:xfrm>
            <a:off x="1828800" y="2895600"/>
            <a:ext cx="5562600" cy="533400"/>
          </a:xfrm>
          <a:prstGeom prst="rect">
            <a:avLst/>
          </a:prstGeom>
          <a:noFill/>
        </p:spPr>
        <p:txBody>
          <a:bodyPr vert="horz"/>
          <a:lstStyle>
            <a:lvl1pPr algn="l" eaLnBrk="1" latinLnBrk="0" hangingPunct="1">
              <a:defRPr kumimoji="0" sz="2400" b="0" cap="all" spc="150" baseline="0">
                <a:solidFill>
                  <a:srgbClr val="292929"/>
                </a:solidFill>
                <a:latin typeface="Tahoma" pitchFamily="34" charset="0"/>
                <a:cs typeface="Tahoma" pitchFamily="34" charset="0"/>
              </a:defRPr>
            </a:lvl1pPr>
            <a:extLst/>
          </a:lstStyle>
          <a:p>
            <a:pPr eaLnBrk="1" latinLnBrk="1" hangingPunct="1"/>
            <a:r>
              <a:rPr lang="en-US" dirty="0"/>
              <a:t>Click to edit Master title</a:t>
            </a:r>
            <a:endParaRPr dirty="0"/>
          </a:p>
        </p:txBody>
      </p:sp>
      <p:sp>
        <p:nvSpPr>
          <p:cNvPr id="16" name="Rectangle 3"/>
          <p:cNvSpPr>
            <a:spLocks noGrp="1"/>
          </p:cNvSpPr>
          <p:nvPr>
            <p:ph type="subTitle" idx="1" hasCustomPrompt="1"/>
          </p:nvPr>
        </p:nvSpPr>
        <p:spPr>
          <a:xfrm>
            <a:off x="1828800" y="3486912"/>
            <a:ext cx="5562600" cy="228600"/>
          </a:xfrm>
          <a:prstGeom prst="rect">
            <a:avLst/>
          </a:prstGeom>
          <a:solidFill>
            <a:schemeClr val="bg1"/>
          </a:solidFill>
        </p:spPr>
        <p:txBody>
          <a:bodyPr/>
          <a:lstStyle>
            <a:lvl1pPr marL="0" indent="0" algn="l" eaLnBrk="1" latinLnBrk="0" hangingPunct="1">
              <a:buNone/>
              <a:defRPr kumimoji="0" sz="1400" b="1">
                <a:solidFill>
                  <a:srgbClr val="292929"/>
                </a:solidFill>
                <a:latin typeface="Tahoma" pitchFamily="34" charset="0"/>
                <a:cs typeface="Tahoma" pitchFamily="34" charset="0"/>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kumimoji="0" lang="en-US" dirty="0"/>
              <a:t>Click to add author information</a:t>
            </a:r>
          </a:p>
        </p:txBody>
      </p:sp>
      <p:pic>
        <p:nvPicPr>
          <p:cNvPr id="9" name="Picture 8"/>
          <p:cNvPicPr>
            <a:picLocks noChangeAspect="1"/>
          </p:cNvPicPr>
          <p:nvPr userDrawn="1"/>
        </p:nvPicPr>
        <p:blipFill>
          <a:blip r:embed="rId2" cstate="print"/>
          <a:stretch>
            <a:fillRect/>
          </a:stretch>
        </p:blipFill>
        <p:spPr>
          <a:xfrm>
            <a:off x="1905000" y="5715000"/>
            <a:ext cx="5400675" cy="1047750"/>
          </a:xfrm>
          <a:prstGeom prst="rect">
            <a:avLst/>
          </a:prstGeom>
        </p:spPr>
      </p:pic>
    </p:spTree>
    <p:extLst>
      <p:ext uri="{BB962C8B-B14F-4D97-AF65-F5344CB8AC3E}">
        <p14:creationId xmlns:p14="http://schemas.microsoft.com/office/powerpoint/2010/main" val="9200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6229352"/>
            <a:ext cx="9144000" cy="628647"/>
          </a:xfrm>
          <a:prstGeom prst="rect">
            <a:avLst/>
          </a:prstGeom>
          <a:solidFill>
            <a:srgbClr val="55A5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248400"/>
            <a:ext cx="9144000" cy="609600"/>
          </a:xfrm>
          <a:prstGeom prst="rect">
            <a:avLst/>
          </a:prstGeom>
          <a:solidFill>
            <a:srgbClr val="00266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279688" y="6391489"/>
            <a:ext cx="1648649" cy="322989"/>
          </a:xfrm>
          <a:prstGeom prst="rect">
            <a:avLst/>
          </a:prstGeom>
        </p:spPr>
      </p:pic>
      <p:pic>
        <p:nvPicPr>
          <p:cNvPr id="6" name="Picture 5" descr="coalinga-logo.png"/>
          <p:cNvPicPr>
            <a:picLocks noChangeAspect="1"/>
          </p:cNvPicPr>
          <p:nvPr userDrawn="1"/>
        </p:nvPicPr>
        <p:blipFill>
          <a:blip r:embed="rId11" cstate="print"/>
          <a:stretch>
            <a:fillRect/>
          </a:stretch>
        </p:blipFill>
        <p:spPr>
          <a:xfrm>
            <a:off x="104775" y="6343650"/>
            <a:ext cx="2181225" cy="4362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3" r:id="rId4"/>
    <p:sldLayoutId id="2147483651" r:id="rId5"/>
    <p:sldLayoutId id="2147483652" r:id="rId6"/>
    <p:sldLayoutId id="2147483654" r:id="rId7"/>
    <p:sldLayoutId id="2147483656"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mailto:justingarcia@whccd.ed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CPL Portfolio assessment</a:t>
            </a:r>
          </a:p>
        </p:txBody>
      </p:sp>
      <p:sp>
        <p:nvSpPr>
          <p:cNvPr id="5" name="Subtitle 1"/>
          <p:cNvSpPr>
            <a:spLocks noGrp="1"/>
          </p:cNvSpPr>
          <p:nvPr>
            <p:ph type="subTitle" idx="1"/>
          </p:nvPr>
        </p:nvSpPr>
        <p:spPr>
          <a:xfrm>
            <a:off x="1828800" y="3810000"/>
            <a:ext cx="5562600" cy="228600"/>
          </a:xfrm>
        </p:spPr>
        <p:txBody>
          <a:bodyPr/>
          <a:lstStyle/>
          <a:p>
            <a:r>
              <a:rPr lang="en-US" b="0" dirty="0"/>
              <a:t>Prepared by Justin Garcia </a:t>
            </a:r>
          </a:p>
        </p:txBody>
      </p:sp>
    </p:spTree>
    <p:extLst>
      <p:ext uri="{BB962C8B-B14F-4D97-AF65-F5344CB8AC3E}">
        <p14:creationId xmlns:p14="http://schemas.microsoft.com/office/powerpoint/2010/main" val="565239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684"/>
            <a:ext cx="8686800" cy="631116"/>
          </a:xfrm>
        </p:spPr>
        <p:txBody>
          <a:bodyPr/>
          <a:lstStyle/>
          <a:p>
            <a:r>
              <a:rPr lang="en-US" dirty="0"/>
              <a:t>PLA Update</a:t>
            </a:r>
          </a:p>
        </p:txBody>
      </p:sp>
      <p:sp>
        <p:nvSpPr>
          <p:cNvPr id="3" name="Content Placeholder 2"/>
          <p:cNvSpPr>
            <a:spLocks noGrp="1"/>
          </p:cNvSpPr>
          <p:nvPr>
            <p:ph idx="1"/>
          </p:nvPr>
        </p:nvSpPr>
        <p:spPr>
          <a:xfrm>
            <a:off x="228600" y="914400"/>
            <a:ext cx="8686800" cy="5105400"/>
          </a:xfrm>
        </p:spPr>
        <p:txBody>
          <a:bodyPr/>
          <a:lstStyle/>
          <a:p>
            <a:r>
              <a:rPr lang="en-US" dirty="0"/>
              <a:t>Fall 2019 </a:t>
            </a:r>
          </a:p>
          <a:p>
            <a:pPr lvl="1"/>
            <a:r>
              <a:rPr lang="en-US" dirty="0"/>
              <a:t>Portfolio Development (IS051) </a:t>
            </a:r>
          </a:p>
          <a:p>
            <a:pPr lvl="2"/>
            <a:r>
              <a:rPr lang="en-US" dirty="0"/>
              <a:t>1 unit </a:t>
            </a:r>
          </a:p>
          <a:p>
            <a:pPr lvl="2"/>
            <a:r>
              <a:rPr lang="en-US" dirty="0"/>
              <a:t>Pass/No Pass </a:t>
            </a:r>
          </a:p>
          <a:p>
            <a:pPr lvl="2"/>
            <a:r>
              <a:rPr lang="en-US" dirty="0"/>
              <a:t>12 weeks (1.5 contact hours per week) </a:t>
            </a:r>
          </a:p>
          <a:p>
            <a:pPr lvl="1"/>
            <a:r>
              <a:rPr lang="en-US" dirty="0"/>
              <a:t>Scheduled 2 sections at Mendota Federal Correctional Institution (FCI) </a:t>
            </a:r>
          </a:p>
          <a:p>
            <a:pPr lvl="2"/>
            <a:r>
              <a:rPr lang="en-US" dirty="0"/>
              <a:t>Medium Level Security</a:t>
            </a:r>
          </a:p>
          <a:p>
            <a:pPr lvl="2"/>
            <a:r>
              <a:rPr lang="en-US" dirty="0"/>
              <a:t>Low Level Security </a:t>
            </a:r>
          </a:p>
        </p:txBody>
      </p:sp>
      <p:sp>
        <p:nvSpPr>
          <p:cNvPr id="4" name="TextBox 3"/>
          <p:cNvSpPr txBox="1"/>
          <p:nvPr/>
        </p:nvSpPr>
        <p:spPr>
          <a:xfrm>
            <a:off x="2667000" y="6248400"/>
            <a:ext cx="3962400" cy="523220"/>
          </a:xfrm>
          <a:prstGeom prst="rect">
            <a:avLst/>
          </a:prstGeom>
          <a:noFill/>
        </p:spPr>
        <p:txBody>
          <a:bodyPr wrap="square" rtlCol="0">
            <a:spAutoFit/>
          </a:bodyPr>
          <a:lstStyle/>
          <a:p>
            <a:pPr algn="ctr"/>
            <a:r>
              <a:rPr lang="en-US" sz="1400" b="1" dirty="0">
                <a:solidFill>
                  <a:srgbClr val="55A51C"/>
                </a:solidFill>
                <a:latin typeface="Tahoma" panose="020B0604030504040204" pitchFamily="34" charset="0"/>
                <a:ea typeface="Tahoma" panose="020B0604030504040204" pitchFamily="34" charset="0"/>
                <a:cs typeface="Tahoma" panose="020B0604030504040204" pitchFamily="34" charset="0"/>
              </a:rPr>
              <a:t>WHCCD Vision</a:t>
            </a:r>
          </a:p>
          <a:p>
            <a:pPr algn="ctr"/>
            <a:r>
              <a:rPr lang="en-US" sz="1400" b="1" dirty="0">
                <a:solidFill>
                  <a:schemeClr val="bg1"/>
                </a:solidFill>
                <a:latin typeface="Tahoma" panose="020B0604030504040204" pitchFamily="34" charset="0"/>
                <a:ea typeface="Tahoma" panose="020B0604030504040204" pitchFamily="34" charset="0"/>
                <a:cs typeface="Tahoma" panose="020B0604030504040204" pitchFamily="34" charset="0"/>
              </a:rPr>
              <a:t>The relentless pursuit of student success.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Incarcerated Students</a:t>
            </a:r>
          </a:p>
        </p:txBody>
      </p:sp>
      <p:sp>
        <p:nvSpPr>
          <p:cNvPr id="3" name="Content Placeholder 2"/>
          <p:cNvSpPr>
            <a:spLocks noGrp="1"/>
          </p:cNvSpPr>
          <p:nvPr>
            <p:ph idx="1"/>
          </p:nvPr>
        </p:nvSpPr>
        <p:spPr/>
        <p:txBody>
          <a:bodyPr/>
          <a:lstStyle/>
          <a:p>
            <a:r>
              <a:rPr lang="en-US" dirty="0"/>
              <a:t>End of Course Feedback </a:t>
            </a:r>
          </a:p>
          <a:p>
            <a:pPr lvl="1"/>
            <a:r>
              <a:rPr lang="en-US" dirty="0"/>
              <a:t>“The portfolio development process challenged me to accomplish something that I didn't think I ever would: starting and finishing a college class. I actually surprised myself at how well I did in this class and now have my confidence to allow me to be looking forward to the next challenge.”</a:t>
            </a:r>
          </a:p>
          <a:p>
            <a:pPr lvl="1"/>
            <a:endParaRPr lang="en-US" dirty="0"/>
          </a:p>
          <a:p>
            <a:pPr lvl="1"/>
            <a:r>
              <a:rPr lang="en-US" dirty="0"/>
              <a:t>“You realize that even when you think you have no skills you actually got a lot through life.” </a:t>
            </a:r>
          </a:p>
          <a:p>
            <a:pPr marL="457200" lvl="1" indent="0">
              <a:buNone/>
            </a:pPr>
            <a:endParaRPr lang="en-US" dirty="0"/>
          </a:p>
        </p:txBody>
      </p:sp>
    </p:spTree>
    <p:extLst>
      <p:ext uri="{BB962C8B-B14F-4D97-AF65-F5344CB8AC3E}">
        <p14:creationId xmlns:p14="http://schemas.microsoft.com/office/powerpoint/2010/main" val="44392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Incarcerated Students</a:t>
            </a:r>
          </a:p>
        </p:txBody>
      </p:sp>
      <p:sp>
        <p:nvSpPr>
          <p:cNvPr id="3" name="Content Placeholder 2"/>
          <p:cNvSpPr>
            <a:spLocks noGrp="1"/>
          </p:cNvSpPr>
          <p:nvPr>
            <p:ph idx="1"/>
          </p:nvPr>
        </p:nvSpPr>
        <p:spPr/>
        <p:txBody>
          <a:bodyPr/>
          <a:lstStyle/>
          <a:p>
            <a:r>
              <a:rPr lang="en-US" dirty="0"/>
              <a:t>End of Course Feedback </a:t>
            </a:r>
          </a:p>
          <a:p>
            <a:pPr lvl="1"/>
            <a:r>
              <a:rPr lang="en-US" dirty="0"/>
              <a:t>“This college course gave me the opportunity to keep in contact with my family and to rebuild the trust that I had loss from them since coming to prison.  This gave them the insight that I am doing something positive in my life in prison and to be a better successful person.”</a:t>
            </a:r>
          </a:p>
          <a:p>
            <a:pPr lvl="1"/>
            <a:endParaRPr lang="en-US" dirty="0"/>
          </a:p>
        </p:txBody>
      </p:sp>
    </p:spTree>
    <p:extLst>
      <p:ext uri="{BB962C8B-B14F-4D97-AF65-F5344CB8AC3E}">
        <p14:creationId xmlns:p14="http://schemas.microsoft.com/office/powerpoint/2010/main" val="1977324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CPL Portfolio Assessment</a:t>
            </a:r>
          </a:p>
        </p:txBody>
      </p:sp>
      <p:sp>
        <p:nvSpPr>
          <p:cNvPr id="5" name="Subtitle 4"/>
          <p:cNvSpPr>
            <a:spLocks noGrp="1"/>
          </p:cNvSpPr>
          <p:nvPr>
            <p:ph type="subTitle" idx="1"/>
          </p:nvPr>
        </p:nvSpPr>
        <p:spPr/>
        <p:txBody>
          <a:bodyPr/>
          <a:lstStyle/>
          <a:p>
            <a:r>
              <a:rPr lang="en-US" dirty="0"/>
              <a:t>Presented by Justin Garcia</a:t>
            </a:r>
          </a:p>
          <a:p>
            <a:r>
              <a:rPr lang="en-US" dirty="0">
                <a:hlinkClick r:id="rId2"/>
              </a:rPr>
              <a:t>justingarcia@whccd.edu</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A6279-AA76-4EEA-89A1-7CCF30FD3E52}"/>
              </a:ext>
            </a:extLst>
          </p:cNvPr>
          <p:cNvSpPr>
            <a:spLocks noGrp="1"/>
          </p:cNvSpPr>
          <p:nvPr>
            <p:ph type="title"/>
          </p:nvPr>
        </p:nvSpPr>
        <p:spPr/>
        <p:txBody>
          <a:bodyPr/>
          <a:lstStyle/>
          <a:p>
            <a:r>
              <a:rPr lang="en-US" dirty="0"/>
              <a:t>Project Initiated in 2017 </a:t>
            </a:r>
          </a:p>
        </p:txBody>
      </p:sp>
      <p:sp>
        <p:nvSpPr>
          <p:cNvPr id="3" name="Content Placeholder 2">
            <a:extLst>
              <a:ext uri="{FF2B5EF4-FFF2-40B4-BE49-F238E27FC236}">
                <a16:creationId xmlns:a16="http://schemas.microsoft.com/office/drawing/2014/main" id="{9F18E6CE-D557-42AF-A957-5BE98B394F93}"/>
              </a:ext>
            </a:extLst>
          </p:cNvPr>
          <p:cNvSpPr>
            <a:spLocks noGrp="1"/>
          </p:cNvSpPr>
          <p:nvPr>
            <p:ph idx="1"/>
          </p:nvPr>
        </p:nvSpPr>
        <p:spPr/>
        <p:txBody>
          <a:bodyPr/>
          <a:lstStyle/>
          <a:p>
            <a:r>
              <a:rPr lang="en-US" dirty="0"/>
              <a:t>Began developing Portfolio Assessment as a CPL option </a:t>
            </a:r>
          </a:p>
          <a:p>
            <a:pPr lvl="4"/>
            <a:endParaRPr lang="en-US" dirty="0"/>
          </a:p>
          <a:p>
            <a:pPr lvl="1"/>
            <a:r>
              <a:rPr lang="en-US" dirty="0"/>
              <a:t>Faculty and Administrator Training</a:t>
            </a:r>
          </a:p>
          <a:p>
            <a:pPr lvl="4"/>
            <a:endParaRPr lang="en-US" dirty="0"/>
          </a:p>
          <a:p>
            <a:pPr lvl="1"/>
            <a:r>
              <a:rPr lang="en-US" dirty="0"/>
              <a:t>CAEL Conference and Training </a:t>
            </a:r>
          </a:p>
          <a:p>
            <a:pPr lvl="4"/>
            <a:endParaRPr lang="en-US" dirty="0"/>
          </a:p>
          <a:p>
            <a:pPr lvl="1"/>
            <a:r>
              <a:rPr lang="en-US" dirty="0"/>
              <a:t>Ad hoc faculty work team  </a:t>
            </a:r>
          </a:p>
          <a:p>
            <a:pPr lvl="2"/>
            <a:r>
              <a:rPr lang="en-US" dirty="0"/>
              <a:t>Recommended policy  </a:t>
            </a:r>
          </a:p>
          <a:p>
            <a:pPr lvl="2"/>
            <a:r>
              <a:rPr lang="en-US" dirty="0"/>
              <a:t>Recommended portfolio assessment practices </a:t>
            </a:r>
          </a:p>
          <a:p>
            <a:pPr lvl="2"/>
            <a:r>
              <a:rPr lang="en-US" dirty="0"/>
              <a:t>Recommended course approval process </a:t>
            </a:r>
          </a:p>
        </p:txBody>
      </p:sp>
    </p:spTree>
    <p:extLst>
      <p:ext uri="{BB962C8B-B14F-4D97-AF65-F5344CB8AC3E}">
        <p14:creationId xmlns:p14="http://schemas.microsoft.com/office/powerpoint/2010/main" val="318826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3E19-DC17-46AB-B6C5-2C4A25A50379}"/>
              </a:ext>
            </a:extLst>
          </p:cNvPr>
          <p:cNvSpPr>
            <a:spLocks noGrp="1"/>
          </p:cNvSpPr>
          <p:nvPr>
            <p:ph type="title"/>
          </p:nvPr>
        </p:nvSpPr>
        <p:spPr/>
        <p:txBody>
          <a:bodyPr/>
          <a:lstStyle/>
          <a:p>
            <a:r>
              <a:rPr lang="en-US" dirty="0"/>
              <a:t>Students Earn Credit in 2019 </a:t>
            </a:r>
          </a:p>
        </p:txBody>
      </p:sp>
      <p:sp>
        <p:nvSpPr>
          <p:cNvPr id="3" name="Content Placeholder 2">
            <a:extLst>
              <a:ext uri="{FF2B5EF4-FFF2-40B4-BE49-F238E27FC236}">
                <a16:creationId xmlns:a16="http://schemas.microsoft.com/office/drawing/2014/main" id="{7377763D-F8DA-452B-A269-52E83698E9A4}"/>
              </a:ext>
            </a:extLst>
          </p:cNvPr>
          <p:cNvSpPr>
            <a:spLocks noGrp="1"/>
          </p:cNvSpPr>
          <p:nvPr>
            <p:ph idx="1"/>
          </p:nvPr>
        </p:nvSpPr>
        <p:spPr/>
        <p:txBody>
          <a:bodyPr/>
          <a:lstStyle/>
          <a:p>
            <a:r>
              <a:rPr lang="en-US" dirty="0"/>
              <a:t>Students (n = 5) earned credit for HS080 – Medical Terminology </a:t>
            </a:r>
          </a:p>
          <a:p>
            <a:r>
              <a:rPr lang="en-US" dirty="0"/>
              <a:t>Student Feedback </a:t>
            </a:r>
          </a:p>
          <a:p>
            <a:pPr lvl="1"/>
            <a:r>
              <a:rPr lang="en-US" dirty="0"/>
              <a:t>Which piece(s) of the portfolio was most meaningful to you?</a:t>
            </a:r>
          </a:p>
          <a:p>
            <a:pPr lvl="2"/>
            <a:r>
              <a:rPr lang="en-US" sz="1800" b="1" dirty="0"/>
              <a:t>Student 1:</a:t>
            </a:r>
            <a:r>
              <a:rPr lang="en-US" sz="1800" i="1" dirty="0"/>
              <a:t> I would have to say what excite me the most was developing my learning inventory. I defiantly [sic] learned a lot. It was challenging but well worth it. I enjoyed that experience. </a:t>
            </a:r>
            <a:endParaRPr lang="en-US" sz="1800" dirty="0"/>
          </a:p>
          <a:p>
            <a:pPr lvl="2"/>
            <a:r>
              <a:rPr lang="en-US" sz="1800" b="1" dirty="0"/>
              <a:t>Student 2:</a:t>
            </a:r>
            <a:r>
              <a:rPr lang="en-US" sz="1800" dirty="0"/>
              <a:t> </a:t>
            </a:r>
            <a:r>
              <a:rPr lang="en-US" sz="1800" i="1" dirty="0"/>
              <a:t>even though I had a rough time preparing my narrative, I actually enjoyed writing about myself. The narrative was my favorite part of this class.</a:t>
            </a:r>
            <a:endParaRPr lang="en-US" sz="1800" dirty="0"/>
          </a:p>
          <a:p>
            <a:pPr lvl="1"/>
            <a:endParaRPr lang="en-US" dirty="0"/>
          </a:p>
        </p:txBody>
      </p:sp>
    </p:spTree>
    <p:extLst>
      <p:ext uri="{BB962C8B-B14F-4D97-AF65-F5344CB8AC3E}">
        <p14:creationId xmlns:p14="http://schemas.microsoft.com/office/powerpoint/2010/main" val="172364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A05AB-A5E7-4D86-A017-2CD24ACDDE22}"/>
              </a:ext>
            </a:extLst>
          </p:cNvPr>
          <p:cNvSpPr>
            <a:spLocks noGrp="1"/>
          </p:cNvSpPr>
          <p:nvPr>
            <p:ph type="title"/>
          </p:nvPr>
        </p:nvSpPr>
        <p:spPr/>
        <p:txBody>
          <a:bodyPr/>
          <a:lstStyle/>
          <a:p>
            <a:r>
              <a:rPr lang="en-US" dirty="0"/>
              <a:t>Students Earn Credit in 2019 </a:t>
            </a:r>
          </a:p>
        </p:txBody>
      </p:sp>
      <p:sp>
        <p:nvSpPr>
          <p:cNvPr id="3" name="Content Placeholder 2">
            <a:extLst>
              <a:ext uri="{FF2B5EF4-FFF2-40B4-BE49-F238E27FC236}">
                <a16:creationId xmlns:a16="http://schemas.microsoft.com/office/drawing/2014/main" id="{031E84CD-6134-4325-8D16-000913E13D86}"/>
              </a:ext>
            </a:extLst>
          </p:cNvPr>
          <p:cNvSpPr>
            <a:spLocks noGrp="1"/>
          </p:cNvSpPr>
          <p:nvPr>
            <p:ph idx="1"/>
          </p:nvPr>
        </p:nvSpPr>
        <p:spPr/>
        <p:txBody>
          <a:bodyPr/>
          <a:lstStyle/>
          <a:p>
            <a:pPr lvl="0"/>
            <a:r>
              <a:rPr lang="en-US" dirty="0"/>
              <a:t>Student Feedback </a:t>
            </a:r>
          </a:p>
          <a:p>
            <a:pPr lvl="1"/>
            <a:r>
              <a:rPr lang="en-US" dirty="0"/>
              <a:t>What impact, if any, did the portfolio development process have on the way you look at yourself as a college student?</a:t>
            </a:r>
          </a:p>
          <a:p>
            <a:pPr lvl="2"/>
            <a:r>
              <a:rPr lang="en-US" sz="1800" b="1" dirty="0"/>
              <a:t>Student 1: </a:t>
            </a:r>
            <a:r>
              <a:rPr lang="en-US" sz="1800" i="1" dirty="0"/>
              <a:t>Yes, I started realizing all the different things I have accomplished and learned from classes previous from taking this one. Being able to properly cite different sources and write essays in proper format. Always to do a rough draft just to get started and continue fixing it up no matter how many times it may be. Sometimes It is going to take more than one try to get it right. </a:t>
            </a:r>
            <a:endParaRPr lang="en-US" dirty="0"/>
          </a:p>
          <a:p>
            <a:pPr lvl="1"/>
            <a:r>
              <a:rPr lang="en-US" dirty="0"/>
              <a:t> </a:t>
            </a:r>
          </a:p>
          <a:p>
            <a:endParaRPr lang="en-US" dirty="0"/>
          </a:p>
        </p:txBody>
      </p:sp>
    </p:spTree>
    <p:extLst>
      <p:ext uri="{BB962C8B-B14F-4D97-AF65-F5344CB8AC3E}">
        <p14:creationId xmlns:p14="http://schemas.microsoft.com/office/powerpoint/2010/main" val="125874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EE22-4F85-45E2-99F5-BC579BD498CF}"/>
              </a:ext>
            </a:extLst>
          </p:cNvPr>
          <p:cNvSpPr>
            <a:spLocks noGrp="1"/>
          </p:cNvSpPr>
          <p:nvPr>
            <p:ph type="title"/>
          </p:nvPr>
        </p:nvSpPr>
        <p:spPr/>
        <p:txBody>
          <a:bodyPr/>
          <a:lstStyle/>
          <a:p>
            <a:r>
              <a:rPr lang="en-US" dirty="0"/>
              <a:t>Students Earn Credit in 2019 </a:t>
            </a:r>
          </a:p>
        </p:txBody>
      </p:sp>
      <p:sp>
        <p:nvSpPr>
          <p:cNvPr id="3" name="Content Placeholder 2">
            <a:extLst>
              <a:ext uri="{FF2B5EF4-FFF2-40B4-BE49-F238E27FC236}">
                <a16:creationId xmlns:a16="http://schemas.microsoft.com/office/drawing/2014/main" id="{1A3176F9-A51D-464E-B5FE-5F9395AFFC58}"/>
              </a:ext>
            </a:extLst>
          </p:cNvPr>
          <p:cNvSpPr>
            <a:spLocks noGrp="1"/>
          </p:cNvSpPr>
          <p:nvPr>
            <p:ph idx="1"/>
          </p:nvPr>
        </p:nvSpPr>
        <p:spPr/>
        <p:txBody>
          <a:bodyPr/>
          <a:lstStyle/>
          <a:p>
            <a:pPr lvl="0"/>
            <a:r>
              <a:rPr lang="en-US" dirty="0"/>
              <a:t>Student Feedback </a:t>
            </a:r>
          </a:p>
          <a:p>
            <a:pPr lvl="1"/>
            <a:r>
              <a:rPr lang="en-US" dirty="0"/>
              <a:t>What impact, if any, did the portfolio development process have on the way you look at yourself as a college student?</a:t>
            </a:r>
          </a:p>
          <a:p>
            <a:pPr lvl="2"/>
            <a:r>
              <a:rPr lang="en-US" b="1" dirty="0"/>
              <a:t>Student 2: </a:t>
            </a:r>
            <a:r>
              <a:rPr lang="en-US" i="1" dirty="0"/>
              <a:t>its amazing it has actually given me a boost of confidence. I look at my narrative and say to myself "dam I wrote that!?' its amazing and again thank you DR. JUSTIN GARCIA! with out you I wouldn't have made such improvements.</a:t>
            </a:r>
            <a:endParaRPr lang="en-US" dirty="0"/>
          </a:p>
          <a:p>
            <a:endParaRPr lang="en-US" dirty="0"/>
          </a:p>
        </p:txBody>
      </p:sp>
    </p:spTree>
    <p:extLst>
      <p:ext uri="{BB962C8B-B14F-4D97-AF65-F5344CB8AC3E}">
        <p14:creationId xmlns:p14="http://schemas.microsoft.com/office/powerpoint/2010/main" val="1181273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71B7-6D8A-41F3-B93E-1F892D9D434B}"/>
              </a:ext>
            </a:extLst>
          </p:cNvPr>
          <p:cNvSpPr>
            <a:spLocks noGrp="1"/>
          </p:cNvSpPr>
          <p:nvPr>
            <p:ph type="title"/>
          </p:nvPr>
        </p:nvSpPr>
        <p:spPr/>
        <p:txBody>
          <a:bodyPr/>
          <a:lstStyle/>
          <a:p>
            <a:r>
              <a:rPr lang="en-US" dirty="0"/>
              <a:t>Lessons Learned </a:t>
            </a:r>
          </a:p>
        </p:txBody>
      </p:sp>
      <p:sp>
        <p:nvSpPr>
          <p:cNvPr id="3" name="Content Placeholder 2">
            <a:extLst>
              <a:ext uri="{FF2B5EF4-FFF2-40B4-BE49-F238E27FC236}">
                <a16:creationId xmlns:a16="http://schemas.microsoft.com/office/drawing/2014/main" id="{93A00F0B-D09D-4DE1-9406-26D22F1DCBA5}"/>
              </a:ext>
            </a:extLst>
          </p:cNvPr>
          <p:cNvSpPr>
            <a:spLocks noGrp="1"/>
          </p:cNvSpPr>
          <p:nvPr>
            <p:ph idx="1"/>
          </p:nvPr>
        </p:nvSpPr>
        <p:spPr/>
        <p:txBody>
          <a:bodyPr/>
          <a:lstStyle/>
          <a:p>
            <a:r>
              <a:rPr lang="en-US" dirty="0"/>
              <a:t>Portfolio Assessment </a:t>
            </a:r>
          </a:p>
          <a:p>
            <a:pPr lvl="1"/>
            <a:r>
              <a:rPr lang="en-US" dirty="0"/>
              <a:t>Opportunity to earn credit by demonstrating that you’ve already met the student learning outcomes of a given course </a:t>
            </a:r>
          </a:p>
          <a:p>
            <a:pPr lvl="1"/>
            <a:endParaRPr lang="en-US" dirty="0"/>
          </a:p>
          <a:p>
            <a:pPr lvl="1"/>
            <a:r>
              <a:rPr lang="en-US" dirty="0"/>
              <a:t>The process of developing a portfolio is educationally valuable </a:t>
            </a:r>
          </a:p>
        </p:txBody>
      </p:sp>
    </p:spTree>
    <p:extLst>
      <p:ext uri="{BB962C8B-B14F-4D97-AF65-F5344CB8AC3E}">
        <p14:creationId xmlns:p14="http://schemas.microsoft.com/office/powerpoint/2010/main" val="48156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A7C35-7C85-455E-ABB7-112629668644}"/>
              </a:ext>
            </a:extLst>
          </p:cNvPr>
          <p:cNvSpPr>
            <a:spLocks noGrp="1"/>
          </p:cNvSpPr>
          <p:nvPr>
            <p:ph type="ctrTitle"/>
          </p:nvPr>
        </p:nvSpPr>
        <p:spPr/>
        <p:txBody>
          <a:bodyPr/>
          <a:lstStyle/>
          <a:p>
            <a:r>
              <a:rPr lang="en-US" dirty="0"/>
              <a:t>What is portfolio assessment?</a:t>
            </a:r>
          </a:p>
        </p:txBody>
      </p:sp>
      <p:sp>
        <p:nvSpPr>
          <p:cNvPr id="5" name="Subtitle 4">
            <a:extLst>
              <a:ext uri="{FF2B5EF4-FFF2-40B4-BE49-F238E27FC236}">
                <a16:creationId xmlns:a16="http://schemas.microsoft.com/office/drawing/2014/main" id="{07BD2D63-D8AE-41C2-9BA9-D06539E419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534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6CD8-EA94-4DB3-9FD6-85E78985FBE1}"/>
              </a:ext>
            </a:extLst>
          </p:cNvPr>
          <p:cNvSpPr>
            <a:spLocks noGrp="1"/>
          </p:cNvSpPr>
          <p:nvPr>
            <p:ph type="title"/>
          </p:nvPr>
        </p:nvSpPr>
        <p:spPr/>
        <p:txBody>
          <a:bodyPr/>
          <a:lstStyle/>
          <a:p>
            <a:r>
              <a:rPr lang="en-US" dirty="0"/>
              <a:t>Portfolio Assessment </a:t>
            </a:r>
          </a:p>
        </p:txBody>
      </p:sp>
      <p:sp>
        <p:nvSpPr>
          <p:cNvPr id="3" name="Content Placeholder 2">
            <a:extLst>
              <a:ext uri="{FF2B5EF4-FFF2-40B4-BE49-F238E27FC236}">
                <a16:creationId xmlns:a16="http://schemas.microsoft.com/office/drawing/2014/main" id="{BE427A9A-3E42-444A-8490-50AAB6FE150B}"/>
              </a:ext>
            </a:extLst>
          </p:cNvPr>
          <p:cNvSpPr>
            <a:spLocks noGrp="1"/>
          </p:cNvSpPr>
          <p:nvPr>
            <p:ph idx="1"/>
          </p:nvPr>
        </p:nvSpPr>
        <p:spPr/>
        <p:txBody>
          <a:bodyPr/>
          <a:lstStyle/>
          <a:p>
            <a:r>
              <a:rPr lang="en-US" dirty="0"/>
              <a:t>Demonstration of knowledge through…</a:t>
            </a:r>
          </a:p>
          <a:p>
            <a:pPr lvl="3"/>
            <a:endParaRPr lang="en-US" dirty="0"/>
          </a:p>
          <a:p>
            <a:pPr lvl="1"/>
            <a:r>
              <a:rPr lang="en-US" dirty="0"/>
              <a:t>An autobiographical sketch of oneself, detailing the experiences that contributed to the development of knowledge related to learning outcomes of a course  </a:t>
            </a:r>
          </a:p>
          <a:p>
            <a:pPr lvl="3"/>
            <a:endParaRPr lang="en-US" dirty="0"/>
          </a:p>
          <a:p>
            <a:pPr lvl="1"/>
            <a:r>
              <a:rPr lang="en-US" dirty="0"/>
              <a:t>Packaged with supplemental documents such as</a:t>
            </a:r>
          </a:p>
          <a:p>
            <a:pPr lvl="2"/>
            <a:r>
              <a:rPr lang="en-US" dirty="0"/>
              <a:t>Resume </a:t>
            </a:r>
          </a:p>
          <a:p>
            <a:pPr lvl="2"/>
            <a:r>
              <a:rPr lang="en-US" dirty="0"/>
              <a:t>Industry certifications </a:t>
            </a:r>
          </a:p>
          <a:p>
            <a:pPr lvl="2"/>
            <a:r>
              <a:rPr lang="en-US" dirty="0"/>
              <a:t>Training certificates </a:t>
            </a:r>
          </a:p>
        </p:txBody>
      </p:sp>
    </p:spTree>
    <p:extLst>
      <p:ext uri="{BB962C8B-B14F-4D97-AF65-F5344CB8AC3E}">
        <p14:creationId xmlns:p14="http://schemas.microsoft.com/office/powerpoint/2010/main" val="56625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C3DE00-156C-40E2-9206-1EDE6B5D862A}"/>
              </a:ext>
            </a:extLst>
          </p:cNvPr>
          <p:cNvSpPr>
            <a:spLocks noGrp="1"/>
          </p:cNvSpPr>
          <p:nvPr>
            <p:ph type="ctrTitle"/>
          </p:nvPr>
        </p:nvSpPr>
        <p:spPr/>
        <p:txBody>
          <a:bodyPr/>
          <a:lstStyle/>
          <a:p>
            <a:r>
              <a:rPr lang="en-US" dirty="0"/>
              <a:t>Additional opportunities </a:t>
            </a:r>
          </a:p>
        </p:txBody>
      </p:sp>
      <p:sp>
        <p:nvSpPr>
          <p:cNvPr id="5" name="Subtitle 4">
            <a:extLst>
              <a:ext uri="{FF2B5EF4-FFF2-40B4-BE49-F238E27FC236}">
                <a16:creationId xmlns:a16="http://schemas.microsoft.com/office/drawing/2014/main" id="{57676215-B760-4A36-8EB8-33C95A8D5C1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15216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RYSTALPERSIST" val="&lt;CrystalAddin Version=&quot;1&quot; country=&quot;US&quot; lang=&quot;en&quot;/&gt;"/>
</p:tagLst>
</file>

<file path=ppt/theme/theme1.xml><?xml version="1.0" encoding="utf-8"?>
<a:theme xmlns:a="http://schemas.openxmlformats.org/drawingml/2006/main" name="Inkd_FinPlanningDesign">
  <a:themeElements>
    <a:clrScheme name="Custom 1">
      <a:dk1>
        <a:srgbClr val="000000"/>
      </a:dk1>
      <a:lt1>
        <a:srgbClr val="FFFFFF"/>
      </a:lt1>
      <a:dk2>
        <a:srgbClr val="2F4144"/>
      </a:dk2>
      <a:lt2>
        <a:srgbClr val="82A0A5"/>
      </a:lt2>
      <a:accent1>
        <a:srgbClr val="2F4144"/>
      </a:accent1>
      <a:accent2>
        <a:srgbClr val="5F8388"/>
      </a:accent2>
      <a:accent3>
        <a:srgbClr val="E0D8CA"/>
      </a:accent3>
      <a:accent4>
        <a:srgbClr val="FFFFFF"/>
      </a:accent4>
      <a:accent5>
        <a:srgbClr val="E4EBEC"/>
      </a:accent5>
      <a:accent6>
        <a:srgbClr val="FFFFFF"/>
      </a:accent6>
      <a:hlink>
        <a:srgbClr val="002060"/>
      </a:hlink>
      <a:folHlink>
        <a:srgbClr val="0070C0"/>
      </a:folHlink>
    </a:clrScheme>
    <a:fontScheme name="9703_michelle_theme">
      <a:majorFont>
        <a:latin typeface="times new roman"/>
        <a:ea typeface=""/>
        <a:cs typeface=""/>
      </a:majorFont>
      <a:minorFont>
        <a:latin typeface="Ari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55509F47FC8342AB1156CD18332C3B" ma:contentTypeVersion="12" ma:contentTypeDescription="Create a new document." ma:contentTypeScope="" ma:versionID="a9ea8710c016de1ef2f9bebf40c0cec3">
  <xsd:schema xmlns:xsd="http://www.w3.org/2001/XMLSchema" xmlns:xs="http://www.w3.org/2001/XMLSchema" xmlns:p="http://schemas.microsoft.com/office/2006/metadata/properties" xmlns:ns3="5c1fda34-766a-4dd2-b4ee-ec86e3f3a846" xmlns:ns4="a131d734-25cd-4cfe-b3c6-2d1c9fbe4094" targetNamespace="http://schemas.microsoft.com/office/2006/metadata/properties" ma:root="true" ma:fieldsID="b2a2f7294dbf1924842ad702f3a06076" ns3:_="" ns4:_="">
    <xsd:import namespace="5c1fda34-766a-4dd2-b4ee-ec86e3f3a846"/>
    <xsd:import namespace="a131d734-25cd-4cfe-b3c6-2d1c9fbe409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1fda34-766a-4dd2-b4ee-ec86e3f3a84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31d734-25cd-4cfe-b3c6-2d1c9fbe4094"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350FA5-8628-424C-BA8D-AF24AF3959B6}">
  <ds:schemaRefs>
    <ds:schemaRef ds:uri="http://purl.org/dc/terms/"/>
    <ds:schemaRef ds:uri="a131d734-25cd-4cfe-b3c6-2d1c9fbe4094"/>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5c1fda34-766a-4dd2-b4ee-ec86e3f3a846"/>
    <ds:schemaRef ds:uri="http://www.w3.org/XML/1998/namespace"/>
  </ds:schemaRefs>
</ds:datastoreItem>
</file>

<file path=customXml/itemProps2.xml><?xml version="1.0" encoding="utf-8"?>
<ds:datastoreItem xmlns:ds="http://schemas.openxmlformats.org/officeDocument/2006/customXml" ds:itemID="{6029D0D5-9B00-4B79-B03B-E3F65300B1C0}">
  <ds:schemaRefs>
    <ds:schemaRef ds:uri="http://schemas.microsoft.com/sharepoint/v3/contenttype/forms"/>
  </ds:schemaRefs>
</ds:datastoreItem>
</file>

<file path=customXml/itemProps3.xml><?xml version="1.0" encoding="utf-8"?>
<ds:datastoreItem xmlns:ds="http://schemas.openxmlformats.org/officeDocument/2006/customXml" ds:itemID="{DC68A66D-D70F-4630-80E6-506BD4FA3E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1fda34-766a-4dd2-b4ee-ec86e3f3a846"/>
    <ds:schemaRef ds:uri="a131d734-25cd-4cfe-b3c6-2d1c9fbe40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3915</TotalTime>
  <Words>622</Words>
  <Application>Microsoft Office PowerPoint</Application>
  <PresentationFormat>On-screen Show (4:3)</PresentationFormat>
  <Paragraphs>66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Aril</vt:lpstr>
      <vt:lpstr>Calibri</vt:lpstr>
      <vt:lpstr>Tahoma</vt:lpstr>
      <vt:lpstr>Times New Roman</vt:lpstr>
      <vt:lpstr>Inkd_FinPlanningDesign</vt:lpstr>
      <vt:lpstr>CPL Portfolio assessment</vt:lpstr>
      <vt:lpstr>Project Initiated in 2017 </vt:lpstr>
      <vt:lpstr>Students Earn Credit in 2019 </vt:lpstr>
      <vt:lpstr>Students Earn Credit in 2019 </vt:lpstr>
      <vt:lpstr>Students Earn Credit in 2019 </vt:lpstr>
      <vt:lpstr>Lessons Learned </vt:lpstr>
      <vt:lpstr>What is portfolio assessment?</vt:lpstr>
      <vt:lpstr>Portfolio Assessment </vt:lpstr>
      <vt:lpstr>Additional opportunities </vt:lpstr>
      <vt:lpstr>PLA Update</vt:lpstr>
      <vt:lpstr>Incarcerated Students</vt:lpstr>
      <vt:lpstr>Incarcerated Students</vt:lpstr>
      <vt:lpstr>CPL Portfolio Assessment</vt:lpstr>
    </vt:vector>
  </TitlesOfParts>
  <Company>West Hills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pedroavila</dc:creator>
  <cp:lastModifiedBy>Garcia, Justin</cp:lastModifiedBy>
  <cp:revision>116</cp:revision>
  <cp:lastPrinted>2011-12-09T22:31:26Z</cp:lastPrinted>
  <dcterms:created xsi:type="dcterms:W3CDTF">2011-11-15T22:37:25Z</dcterms:created>
  <dcterms:modified xsi:type="dcterms:W3CDTF">2021-03-10T01:51:32Z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TC019153359991</vt:lpwstr>
  </property>
  <property fmtid="{D5CDD505-2E9C-101B-9397-08002B2CF9AE}" pid="3" name="ContentTypeId">
    <vt:lpwstr>0x010100B555509F47FC8342AB1156CD18332C3B</vt:lpwstr>
  </property>
</Properties>
</file>