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Conquering the job interview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41" y="2141538"/>
            <a:ext cx="6462943" cy="3649662"/>
          </a:xfrm>
        </p:spPr>
      </p:pic>
    </p:spTree>
    <p:extLst>
      <p:ext uri="{BB962C8B-B14F-4D97-AF65-F5344CB8AC3E}">
        <p14:creationId xmlns:p14="http://schemas.microsoft.com/office/powerpoint/2010/main" val="16947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7 Soft Skills employers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2142067"/>
            <a:ext cx="5296125" cy="3649134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u="sng" dirty="0" smtClean="0"/>
              <a:t>Problem-solving and Resourcefulness </a:t>
            </a:r>
            <a:r>
              <a:rPr lang="en-US" dirty="0" smtClean="0"/>
              <a:t>– When unexpected issues arise, you respond successfully.</a:t>
            </a:r>
          </a:p>
          <a:p>
            <a:r>
              <a:rPr lang="en-US" dirty="0" smtClean="0"/>
              <a:t>6.  </a:t>
            </a:r>
            <a:r>
              <a:rPr lang="en-US" u="sng" dirty="0" smtClean="0"/>
              <a:t>Accepting Feedback </a:t>
            </a:r>
            <a:r>
              <a:rPr lang="en-US" dirty="0" smtClean="0"/>
              <a:t>– Not defensive but open to learning about your performance and applying that feedback to promote your effectiveness.</a:t>
            </a:r>
          </a:p>
          <a:p>
            <a:r>
              <a:rPr lang="en-US" dirty="0" smtClean="0"/>
              <a:t>7. </a:t>
            </a:r>
            <a:r>
              <a:rPr lang="en-US" u="sng" dirty="0" smtClean="0"/>
              <a:t>Self-Confidence</a:t>
            </a:r>
            <a:r>
              <a:rPr lang="en-US" dirty="0" smtClean="0"/>
              <a:t> – Being confident and capable, your supervisors and colleagues will believe in what you are saying.  Being bold to take on the new.</a:t>
            </a:r>
          </a:p>
          <a:p>
            <a:r>
              <a:rPr lang="en-US" dirty="0" smtClean="0"/>
              <a:t>8. </a:t>
            </a:r>
            <a:r>
              <a:rPr lang="en-US" u="sng" dirty="0" smtClean="0"/>
              <a:t>Creative Thinking </a:t>
            </a:r>
            <a:r>
              <a:rPr lang="en-US" dirty="0" smtClean="0"/>
              <a:t>– Being able to think “out of the box” to come up with unique solutions which drives innovation and increases efficiency.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1" y="2142067"/>
            <a:ext cx="4331368" cy="3745386"/>
          </a:xfrm>
        </p:spPr>
      </p:pic>
    </p:spTree>
    <p:extLst>
      <p:ext uri="{BB962C8B-B14F-4D97-AF65-F5344CB8AC3E}">
        <p14:creationId xmlns:p14="http://schemas.microsoft.com/office/powerpoint/2010/main" val="37552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USE THE CORRECT BODY LANGUAGE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074" y="1941095"/>
            <a:ext cx="5272062" cy="42672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Smile</a:t>
            </a:r>
            <a:r>
              <a:rPr lang="en-US" dirty="0" smtClean="0"/>
              <a:t> at the appropriate times.</a:t>
            </a:r>
          </a:p>
          <a:p>
            <a:r>
              <a:rPr lang="en-US" b="1" u="sng" dirty="0" smtClean="0"/>
              <a:t>Lean Forward</a:t>
            </a:r>
            <a:r>
              <a:rPr lang="en-US" dirty="0" smtClean="0"/>
              <a:t>; no slumping or leaning back. Avoid crossing your legs.</a:t>
            </a:r>
          </a:p>
          <a:p>
            <a:r>
              <a:rPr lang="en-US" b="1" u="sng" dirty="0" smtClean="0"/>
              <a:t>Eye Contact</a:t>
            </a:r>
          </a:p>
          <a:p>
            <a:r>
              <a:rPr lang="en-US" b="1" u="sng" dirty="0" smtClean="0"/>
              <a:t>Suppress Restless Habits</a:t>
            </a:r>
            <a:r>
              <a:rPr lang="en-US" dirty="0" smtClean="0"/>
              <a:t>; saying “um”, touching face, knuckle cracking, hair twirler, leg tapper.</a:t>
            </a:r>
          </a:p>
          <a:p>
            <a:r>
              <a:rPr lang="en-US" b="1" u="sng" dirty="0" smtClean="0"/>
              <a:t>Use your hands</a:t>
            </a:r>
            <a:r>
              <a:rPr lang="en-US" dirty="0" smtClean="0"/>
              <a:t>; as long they don’t distract from your message.</a:t>
            </a:r>
          </a:p>
          <a:p>
            <a:r>
              <a:rPr lang="en-US" b="1" u="sng" dirty="0" smtClean="0"/>
              <a:t>Eye Contact</a:t>
            </a:r>
            <a:r>
              <a:rPr lang="en-US" dirty="0" smtClean="0"/>
              <a:t>; Make it with each committee member but not constant contact.</a:t>
            </a:r>
          </a:p>
          <a:p>
            <a:r>
              <a:rPr lang="en-US" b="1" u="sng" dirty="0" smtClean="0"/>
              <a:t>Tone of Voice:</a:t>
            </a:r>
            <a:r>
              <a:rPr lang="en-US" dirty="0" smtClean="0"/>
              <a:t>  Make it even and polite.  Not too loud or soft.  Make it passionate at times.</a:t>
            </a:r>
          </a:p>
          <a:p>
            <a:r>
              <a:rPr lang="en-US" b="1" u="sng" dirty="0" smtClean="0"/>
              <a:t>Hands:</a:t>
            </a:r>
            <a:r>
              <a:rPr lang="en-US" b="1" dirty="0" smtClean="0"/>
              <a:t>  </a:t>
            </a:r>
            <a:r>
              <a:rPr lang="en-US" dirty="0" smtClean="0"/>
              <a:t>Clasp them in front of you on the table or in lap</a:t>
            </a:r>
          </a:p>
          <a:p>
            <a:r>
              <a:rPr lang="en-US" b="1" u="sng" dirty="0" smtClean="0"/>
              <a:t>Legs:</a:t>
            </a:r>
            <a:r>
              <a:rPr lang="en-US" b="1" dirty="0" smtClean="0"/>
              <a:t>  </a:t>
            </a:r>
            <a:r>
              <a:rPr lang="en-US" dirty="0" smtClean="0"/>
              <a:t>Don’t cross high up but ankles ok, or both feet on floor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5" y="2065867"/>
            <a:ext cx="3785937" cy="3781480"/>
          </a:xfrm>
        </p:spPr>
      </p:pic>
    </p:spTree>
    <p:extLst>
      <p:ext uri="{BB962C8B-B14F-4D97-AF65-F5344CB8AC3E}">
        <p14:creationId xmlns:p14="http://schemas.microsoft.com/office/powerpoint/2010/main" val="39593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AFTER THE INTERVIEW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*  Send a thank you note to the employer for the giving you the opportunity</a:t>
            </a:r>
          </a:p>
          <a:p>
            <a:r>
              <a:rPr lang="en-US" sz="2400" dirty="0" smtClean="0"/>
              <a:t>*  Good Luck!!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3 reasons for not getting the job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INARTICULATION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NERVOUSNESS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UNPREPAREDNESS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3" y="2366211"/>
            <a:ext cx="3599406" cy="3184357"/>
          </a:xfrm>
        </p:spPr>
      </p:pic>
    </p:spTree>
    <p:extLst>
      <p:ext uri="{BB962C8B-B14F-4D97-AF65-F5344CB8AC3E}">
        <p14:creationId xmlns:p14="http://schemas.microsoft.com/office/powerpoint/2010/main" val="15592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906" y="609600"/>
            <a:ext cx="10131425" cy="1456267"/>
          </a:xfrm>
        </p:spPr>
        <p:txBody>
          <a:bodyPr/>
          <a:lstStyle/>
          <a:p>
            <a:pPr algn="ctr"/>
            <a:r>
              <a:rPr lang="en-US" b="1" dirty="0"/>
              <a:t>reasons for not getting the </a:t>
            </a:r>
            <a:r>
              <a:rPr lang="en-US" b="1" dirty="0" smtClean="0"/>
              <a:t>job: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Inarticulation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What to do?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Practice answering Interview Questions in front of others or using Big Interview Software so you can record yourself and get feedback.</a:t>
            </a:r>
          </a:p>
          <a:p>
            <a:r>
              <a:rPr lang="en-US" dirty="0" smtClean="0"/>
              <a:t>Write out and memorize the main concepts, examples, and key points you want to make.</a:t>
            </a:r>
          </a:p>
          <a:p>
            <a:r>
              <a:rPr lang="en-US" dirty="0" smtClean="0"/>
              <a:t>Practice makes Perfect</a:t>
            </a:r>
          </a:p>
          <a:p>
            <a:r>
              <a:rPr lang="en-US" dirty="0" smtClean="0"/>
              <a:t>Sound Professional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 flipH="1" flipV="1">
            <a:off x="11943346" y="1853309"/>
            <a:ext cx="1925051" cy="42511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2518611"/>
            <a:ext cx="5077661" cy="3219777"/>
          </a:xfrm>
        </p:spPr>
      </p:pic>
    </p:spTree>
    <p:extLst>
      <p:ext uri="{BB962C8B-B14F-4D97-AF65-F5344CB8AC3E}">
        <p14:creationId xmlns:p14="http://schemas.microsoft.com/office/powerpoint/2010/main" val="3306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reasons for not getting the job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NERVOUSNESS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Nervousness is normal but over-nervousness can sink your interview</a:t>
            </a:r>
          </a:p>
          <a:p>
            <a:r>
              <a:rPr lang="en-US" dirty="0" smtClean="0"/>
              <a:t>The mind can go blank and we are not at our best when we are over-nervous</a:t>
            </a:r>
          </a:p>
          <a:p>
            <a:r>
              <a:rPr lang="en-US" dirty="0" smtClean="0"/>
              <a:t>Pose like Superman or like Rocky with hands up in the air for 2 minutes.</a:t>
            </a:r>
          </a:p>
          <a:p>
            <a:r>
              <a:rPr lang="en-US" dirty="0" smtClean="0"/>
              <a:t>Do pranayama breathing before and during the interview</a:t>
            </a:r>
          </a:p>
          <a:p>
            <a:r>
              <a:rPr lang="en-US" dirty="0" smtClean="0"/>
              <a:t>Practice EFT before the interview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64" y="2141538"/>
            <a:ext cx="2893660" cy="3649662"/>
          </a:xfrm>
        </p:spPr>
      </p:pic>
    </p:spTree>
    <p:extLst>
      <p:ext uri="{BB962C8B-B14F-4D97-AF65-F5344CB8AC3E}">
        <p14:creationId xmlns:p14="http://schemas.microsoft.com/office/powerpoint/2010/main" val="18519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reasons for not getting the </a:t>
            </a:r>
            <a:r>
              <a:rPr lang="en-US" b="1" dirty="0" smtClean="0"/>
              <a:t>job:</a:t>
            </a:r>
            <a:br>
              <a:rPr lang="en-US" b="1" dirty="0" smtClean="0"/>
            </a:br>
            <a:r>
              <a:rPr lang="en-US" b="1" dirty="0" smtClean="0"/>
              <a:t>Unpreparedness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Practice, practice, practice the points to made.</a:t>
            </a:r>
          </a:p>
          <a:p>
            <a:r>
              <a:rPr lang="en-US" dirty="0" smtClean="0"/>
              <a:t>Research the company</a:t>
            </a:r>
          </a:p>
          <a:p>
            <a:r>
              <a:rPr lang="en-US" dirty="0" smtClean="0"/>
              <a:t>Discover their mission statement, customers they serve, profit history, their competition, etc.</a:t>
            </a:r>
          </a:p>
          <a:p>
            <a:r>
              <a:rPr lang="en-US" dirty="0" smtClean="0"/>
              <a:t>Anticipate the interview questions</a:t>
            </a:r>
          </a:p>
          <a:p>
            <a:r>
              <a:rPr lang="en-US" dirty="0" smtClean="0"/>
              <a:t>Tell them about your passion, values, motivations, and personality</a:t>
            </a:r>
          </a:p>
          <a:p>
            <a:r>
              <a:rPr lang="en-US" dirty="0" smtClean="0"/>
              <a:t>Tell them at the end why they should hire you over everybody else.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2721769"/>
            <a:ext cx="3556000" cy="2489200"/>
          </a:xfrm>
        </p:spPr>
      </p:pic>
    </p:spTree>
    <p:extLst>
      <p:ext uri="{BB962C8B-B14F-4D97-AF65-F5344CB8AC3E}">
        <p14:creationId xmlns:p14="http://schemas.microsoft.com/office/powerpoint/2010/main" val="16070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Typical interview questions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3519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i="1" u="sng" dirty="0" smtClean="0"/>
              <a:t>Personality Questions </a:t>
            </a:r>
            <a:r>
              <a:rPr lang="en-US" dirty="0" smtClean="0"/>
              <a:t>like “Describe Yourself?” or “What personal quality most contributes to your career success?”  “</a:t>
            </a:r>
            <a:r>
              <a:rPr lang="en-US" i="1" dirty="0" smtClean="0"/>
              <a:t>What personal weakness has caused you the biggest difficulty in your job?”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My busy schedule allows me to enjoy getting a lot done but I need to learn to take a step back and 	   get perspective and delegate my work sometimes.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 I’m a creative and imaginative person so my </a:t>
            </a:r>
            <a:r>
              <a:rPr lang="en-US" i="1" dirty="0" err="1" smtClean="0"/>
              <a:t>git</a:t>
            </a:r>
            <a:r>
              <a:rPr lang="en-US" i="1" dirty="0" smtClean="0"/>
              <a:t> is thinking out of the box and finding new 	  	 	  approaches to make things more effective, but I need to learn that a new approach isn’t always 		  better than the tried and true way doing things.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  </a:t>
            </a:r>
            <a:r>
              <a:rPr lang="en-US" i="1" u="sng" dirty="0" smtClean="0"/>
              <a:t>Work Style Questions </a:t>
            </a:r>
            <a:r>
              <a:rPr lang="en-US" dirty="0" smtClean="0"/>
              <a:t>like “Do you work best in a team or individually?”  “What are the essential 	ingredients for working in a team?”  “How would you handle a conflict with a co-worker?”  “When 	given an important assignment, how do you approach it?”  Describe a time when you put your needs 	aside to help a co-worker to understand a task?”</a:t>
            </a:r>
            <a:endParaRPr lang="en-US" i="1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Typical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 startAt="3"/>
            </a:pPr>
            <a:r>
              <a:rPr lang="en-US" i="1" u="sng" dirty="0" smtClean="0"/>
              <a:t>“The Job” Questions</a:t>
            </a:r>
            <a:r>
              <a:rPr lang="en-US" dirty="0" smtClean="0"/>
              <a:t>  like “Tell us what you know about our company?”  “Why did you decide to seek a position in this company?” “ To what extent would you be willing to travel for the job?”  “What suggestion do you have for our organization?”  </a:t>
            </a:r>
          </a:p>
          <a:p>
            <a:pPr marL="342900" indent="-342900">
              <a:buAutoNum type="arabicPeriod" startAt="3"/>
            </a:pPr>
            <a:endParaRPr lang="en-US" i="1" u="sng" dirty="0"/>
          </a:p>
          <a:p>
            <a:pPr marL="342900" indent="-342900">
              <a:buAutoNum type="arabicPeriod" startAt="3"/>
            </a:pPr>
            <a:r>
              <a:rPr lang="en-US" i="1" u="sng" dirty="0" smtClean="0"/>
              <a:t>Planning Questions </a:t>
            </a:r>
            <a:r>
              <a:rPr lang="en-US" dirty="0" smtClean="0"/>
              <a:t>like “Provide examples of how you determine priorities in scheduling your time?”  “Describe your system for keeping track of multiple projects and meeting deadlines?”</a:t>
            </a:r>
          </a:p>
          <a:p>
            <a:pPr marL="342900" indent="-342900">
              <a:buAutoNum type="arabicPeriod" startAt="3"/>
            </a:pPr>
            <a:endParaRPr lang="en-US" i="1" u="sng" dirty="0"/>
          </a:p>
          <a:p>
            <a:pPr marL="342900" indent="-342900">
              <a:buAutoNum type="arabicPeriod" startAt="3"/>
            </a:pPr>
            <a:r>
              <a:rPr lang="en-US" i="1" u="sng" dirty="0" smtClean="0"/>
              <a:t>Decisions Questions</a:t>
            </a:r>
            <a:r>
              <a:rPr lang="en-US" dirty="0" smtClean="0"/>
              <a:t> like “Give an example of a time in which you had to make a quick decision?”  Tell me a time when you had to make a decision, but didn’t have all the info. </a:t>
            </a:r>
            <a:r>
              <a:rPr lang="en-US" dirty="0"/>
              <a:t>y</a:t>
            </a:r>
            <a:r>
              <a:rPr lang="en-US" dirty="0" smtClean="0"/>
              <a:t>ou needed”  We have all made some bad decisions.  Give me an example of when this has happened to you.”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2805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Typical 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455441" cy="408227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People Skills Questions </a:t>
            </a:r>
            <a:r>
              <a:rPr lang="en-US" dirty="0" smtClean="0"/>
              <a:t>like “Give an example of when you had to work with a difficult person. How did you manage it?  A difficult client?”  Give an example of when a colleague criticized your work in front of others; Did you learn anything?”  “Describe a situation when you had have a positive influence on someone?”</a:t>
            </a:r>
          </a:p>
          <a:p>
            <a:endParaRPr lang="en-US" dirty="0"/>
          </a:p>
          <a:p>
            <a:r>
              <a:rPr lang="en-US" u="sng" dirty="0" smtClean="0"/>
              <a:t>Handling Problems Questions </a:t>
            </a:r>
            <a:r>
              <a:rPr lang="en-US" dirty="0" smtClean="0"/>
              <a:t>like “ Have you ever had difficulty with a supervisor? How did you resolve it?”  “Tell me about a major problem you recently handled?”  “Describe a situation in which you had to arrive at a compromise or guide others that way?”  “Describe a problem you solved for your company?”</a:t>
            </a:r>
          </a:p>
          <a:p>
            <a:endParaRPr lang="en-US" dirty="0"/>
          </a:p>
          <a:p>
            <a:r>
              <a:rPr lang="en-US" u="sng" dirty="0" smtClean="0"/>
              <a:t>Achievement Questions </a:t>
            </a:r>
            <a:r>
              <a:rPr lang="en-US" dirty="0" smtClean="0"/>
              <a:t>like “Give an example of a goal which you had in the past and about your success in reaching it?”  “What is the most significant contribution you have made to a company?”  Describe the last time that you undertook a project that demanded a lot of initiative.”  </a:t>
            </a:r>
          </a:p>
          <a:p>
            <a:endParaRPr lang="en-US" dirty="0"/>
          </a:p>
          <a:p>
            <a:r>
              <a:rPr lang="en-US" u="sng" dirty="0" smtClean="0"/>
              <a:t>Motivation Questions</a:t>
            </a:r>
            <a:r>
              <a:rPr lang="en-US" dirty="0" smtClean="0"/>
              <a:t> like “What motivates you to go the extra mile on a project or job?”  “ Give an example of something you did that helped build enthusiasm in others.” “ Have you found any ways to make a job easier or more rewarding or more effective?”  “Which is more important to you, the job itself or your salary?”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8 Soft Skills employers Want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u="sng" dirty="0" smtClean="0"/>
              <a:t>Be a Team Player </a:t>
            </a:r>
            <a:r>
              <a:rPr lang="en-US" dirty="0" smtClean="0"/>
              <a:t>– being cooperative and aggressively competitive.  Leadership wanted.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/>
              <a:t>Flexibility</a:t>
            </a:r>
            <a:r>
              <a:rPr lang="en-US" dirty="0" smtClean="0"/>
              <a:t> – Be able to adapt to change no matter what is thrown at you.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/>
              <a:t>Effective Communication </a:t>
            </a:r>
            <a:r>
              <a:rPr lang="en-US" dirty="0" smtClean="0"/>
              <a:t>– Articulating yourself, being a good listener, using appropriate body language and voice tone.  Acting respectfully.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/>
              <a:t>Emotional Intelligence </a:t>
            </a:r>
            <a:r>
              <a:rPr lang="en-US" dirty="0" smtClean="0"/>
              <a:t>– ability to manage your emotions, bounce back from criticism, resilient, empathizes with themselves and others, manage anger and respond appropriately.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2534653"/>
            <a:ext cx="3168316" cy="2959768"/>
          </a:xfrm>
        </p:spPr>
      </p:pic>
    </p:spTree>
    <p:extLst>
      <p:ext uri="{BB962C8B-B14F-4D97-AF65-F5344CB8AC3E}">
        <p14:creationId xmlns:p14="http://schemas.microsoft.com/office/powerpoint/2010/main" val="12132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325</TotalTime>
  <Words>963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Conquering the job interview</vt:lpstr>
      <vt:lpstr>The 3 reasons for not getting the job</vt:lpstr>
      <vt:lpstr>reasons for not getting the job: Inarticulation</vt:lpstr>
      <vt:lpstr>reasons for not getting the job: NERVOUSNESS</vt:lpstr>
      <vt:lpstr>reasons for not getting the job: Unpreparedness</vt:lpstr>
      <vt:lpstr>Typical interview questions</vt:lpstr>
      <vt:lpstr>Typical interview questions</vt:lpstr>
      <vt:lpstr>Typical interview questions</vt:lpstr>
      <vt:lpstr>The 8 Soft Skills employers Want</vt:lpstr>
      <vt:lpstr>The 7 Soft Skills employers Want</vt:lpstr>
      <vt:lpstr>USE THE CORRECT BODY LANGUAGE</vt:lpstr>
      <vt:lpstr>AFTER THE INTERVIEW</vt:lpstr>
    </vt:vector>
  </TitlesOfParts>
  <Company>Palomar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the job interview</dc:title>
  <dc:creator>Ventimiglia, Tom</dc:creator>
  <cp:lastModifiedBy>Pierce, Pippa</cp:lastModifiedBy>
  <cp:revision>19</cp:revision>
  <dcterms:created xsi:type="dcterms:W3CDTF">2018-04-10T20:24:40Z</dcterms:created>
  <dcterms:modified xsi:type="dcterms:W3CDTF">2018-04-19T21:43:29Z</dcterms:modified>
</cp:coreProperties>
</file>