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56" r:id="rId4"/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8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C150C-9956-4833-998A-671AB83C3E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E20DC-AF62-418F-B1A7-6E14165B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0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7249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7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3357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335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53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0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1888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387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4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76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76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53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764631"/>
            <a:ext cx="5055686" cy="62564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055686" cy="30368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64631"/>
            <a:ext cx="5183188" cy="62564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36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89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59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735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999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5631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9316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430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5181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498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016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24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64" y="6068941"/>
            <a:ext cx="6367211" cy="429239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0" y="5743074"/>
            <a:ext cx="12192000" cy="0"/>
          </a:xfrm>
          <a:prstGeom prst="line">
            <a:avLst/>
          </a:prstGeom>
          <a:ln w="25400">
            <a:solidFill>
              <a:srgbClr val="DA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www2.palomar.edu/pages/guidelines/files/2016/04/Scr3_ol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571" y="5834306"/>
            <a:ext cx="1654090" cy="89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78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obe Garamond Pro" panose="02020502060506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Garamond Pro" panose="02020502060506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obe Garamond Pro" panose="02020502060506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obe Garamond Pro" panose="02020502060506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obe Garamond Pro" panose="02020502060506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8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179" y="882317"/>
            <a:ext cx="10515600" cy="4275220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94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73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5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Adobe Garamond Pro</vt:lpstr>
      <vt:lpstr>Arial</vt:lpstr>
      <vt:lpstr>Calibri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Palomar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Gropen, Laura</dc:creator>
  <cp:lastModifiedBy>Gropen, Laura</cp:lastModifiedBy>
  <cp:revision>15</cp:revision>
  <dcterms:created xsi:type="dcterms:W3CDTF">2017-07-18T02:02:24Z</dcterms:created>
  <dcterms:modified xsi:type="dcterms:W3CDTF">2018-04-25T17:40:41Z</dcterms:modified>
</cp:coreProperties>
</file>