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E326B2-4B6E-4D2C-B64D-C73E27957B4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EA8F9-059A-4AC6-BA48-0E70B1797F0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Arial" pitchFamily="34" charset="0"/>
                <a:cs typeface="Arial" pitchFamily="34" charset="0"/>
              </a:rPr>
              <a:t>Motivation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675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Defined:  the internal state of desires, needs, and fears that drives the individual to act.  It purpose is to relieve a state of tension that causes one to feel unsafe, imbalanced, or insecure.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rial" pitchFamily="34" charset="0"/>
                <a:cs typeface="Arial" pitchFamily="34" charset="0"/>
              </a:rPr>
              <a:t>Motivation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84094" y="3973895"/>
            <a:ext cx="2376353" cy="200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Internal Sources: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Self- challenge, self-knowledge, desire to help others, competence,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External Sources: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Recognition, money, reward, fear, power, love, approval, pleasure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tventimiglia\My Documents\Adobe\My Pictures\Microsoft Clip Organizer\j04384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0"/>
            <a:ext cx="2597835" cy="389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Maslow’s Hierarchy of Needs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Maslow's Hierarchy of Need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133600"/>
            <a:ext cx="4267200" cy="4724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 one moves to higher levels of the pyramid, the needs become more complex.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cannot rise to the next level of need until the lower level need is met first.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Missionaries who preach God to people in poverty will fail as a result.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Values </a:t>
            </a:r>
            <a:r>
              <a:rPr lang="en-US" dirty="0" smtClean="0"/>
              <a:t>F</a:t>
            </a:r>
            <a:r>
              <a:rPr lang="en-US" dirty="0" smtClean="0"/>
              <a:t>ollow </a:t>
            </a:r>
            <a:r>
              <a:rPr lang="en-US" dirty="0" smtClean="0"/>
              <a:t>U</a:t>
            </a:r>
            <a:r>
              <a:rPr lang="en-US" dirty="0" smtClean="0"/>
              <a:t>nmet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Experience:  If your experience was not getting love from your parents.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Need:  Your need will be to be loved by others.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Values:  You will likely value things like support groups, family gatherings, and work parties that spur harmony, acceptance and love.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Experience          Need           Values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533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67200" y="533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154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Motivation</vt:lpstr>
      <vt:lpstr>Motivation</vt:lpstr>
      <vt:lpstr>Maslow’s Hierarchy of Needs</vt:lpstr>
      <vt:lpstr>Values Follow Unmet Needs</vt:lpstr>
    </vt:vector>
  </TitlesOfParts>
  <Company>Palomar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Information Services</dc:creator>
  <cp:lastModifiedBy>Information Services</cp:lastModifiedBy>
  <cp:revision>4</cp:revision>
  <dcterms:created xsi:type="dcterms:W3CDTF">2009-09-08T22:56:27Z</dcterms:created>
  <dcterms:modified xsi:type="dcterms:W3CDTF">2009-09-08T23:27:44Z</dcterms:modified>
</cp:coreProperties>
</file>